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A9FA3-7C77-704B-FEAE-451A5398A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A535DA-6DED-74F3-CAA2-D100FB4BC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C24F6F-E570-5157-DC44-F48BC2F3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692BC5-6833-E71E-7FD4-A8BF4EB46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82EDC5-5828-1781-5A8C-E2D925F8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411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469BC-4DA5-A0D4-FC36-D16792B11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FE51BB-C9A2-F057-A4A8-AD0005A7EC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6683A9-3B29-4A2F-BC8A-783D7C4AE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24BD42-F4D0-C1AB-DB26-77269F4E2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C54EB4-4D00-F4CC-C55C-48AF22799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65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D37DB6A-325D-5E53-898D-5A6416BAF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5809AE8-E612-6AA8-C969-3774297EC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1C9E17-DA6A-8D2E-55BE-54C794A82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B200FF-7D10-619D-0CD8-A0F596186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16F4AE-FC6D-F1E3-8199-FE563101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798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67EB1E-25B7-4961-138F-8207DE9B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773991-2096-6EB7-4DE9-4CFDDA313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E9D4D7-9ABC-5064-0C53-038F800F0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DC6FFD-F7C5-A946-FA98-3F5C281E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AE1059-9E47-C77E-A0BE-3FC60C0F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35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44FD6-0694-4532-0A5E-C1CFD61DE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7F99F2-DC28-32E7-2447-CCA361797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6E0AB7-A9E7-EB0D-4E43-58B7864E8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2B3289-4F13-C73C-E8CF-2C117D5E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6FA63D-F278-CA4B-5EB5-8CD3C931C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657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F3DEE-1F67-1BBA-7DB3-63415E888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D4A23C-FE85-8D9F-970B-1E6566639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75647A-025A-F501-976E-D89399018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40BDA35-F79A-0D70-B754-21EE1862B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18983E-CFF8-FD8F-2A11-2F6514E18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E13E361-DA58-0F4B-2A21-00C2324B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8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A394BC-89E3-3898-8D9D-7D723A0B5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329897-4049-27DF-04FD-69273C202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070200-63D0-AF80-7F24-7A1D5D252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2532B5-6A6A-FF81-7B8B-FFF9B7DD1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ACDE6E6-1793-BF68-D78C-DE3885467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0F55D77-32ED-D3EB-36D9-360B8910B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5C36C3B-C9FC-C4E4-ECAF-64FA11F4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C276AF0-9935-4DC9-9982-4DA4E25CA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10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FC329-E500-1289-04AC-3357E7F4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5850A7D-C345-D67F-927E-AA41C551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4DCD47-F21F-2608-E4B7-5188D3C6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EA83CFD-4726-4AD5-79B8-556D29D87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064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B562453-42AC-5112-B2FE-6F434600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60CC4DA-61D0-7617-8BE2-3B2B92E3A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1AFCCB0-A49A-88A4-FBBB-15C7E101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280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2DBE4-D7E4-ED61-DF33-2F9EE9602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F3707C-C23C-5947-C577-3A5054B90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E8084AF-6B5A-1009-A8ED-26AEF680F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D157CD-85B9-C63F-E155-07C12F9D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7969D5-7741-1372-A42F-280CA6FB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9658B2-31B2-642D-DEA3-6F0A67A9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17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54FFA-ECC9-08DB-3056-F20ABA15F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E37A464-D63F-5E9E-EBA5-0FE7D415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20B8791-56E1-2C68-A02F-3FCD9E3E7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B4ADEC4-D7E1-C325-C7F2-37C1B12B6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2EC9FE-83EB-C7C1-C4D5-2767AF440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3CB054-1A67-FAD9-4FE7-27474297F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70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715E0BC-CCA6-1B58-4C09-97105F905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1DF78C-5B8E-4B13-871D-741B2E951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134426-1C5A-B26F-1772-82A4EBD9A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E3FF6-3D27-3047-BDC4-04DD137FCE9D}" type="datetimeFigureOut">
              <a:rPr lang="nl-NL" smtClean="0"/>
              <a:t>11-12-2023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39E0F7-6BCB-407F-4821-C90FB4F3B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DE1174-BAEA-E5EE-0225-2DFA7D346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F3C11-2E15-5249-8701-09F9D1FFB7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480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4991B78-2B5A-C2B6-E72D-AE4A85218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70669"/>
            <a:ext cx="10905066" cy="41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6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7BCA317-F931-31CF-359B-4C428898E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635" y="0"/>
            <a:ext cx="5355783" cy="688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8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3DDD1A4-1539-36D7-1741-21A51FA5E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349" y="131674"/>
            <a:ext cx="5224611" cy="67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8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02ACE7F-BFF9-B011-2196-E652193F0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904" y="122904"/>
            <a:ext cx="6434072" cy="835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0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EC85B92-0040-0D31-38F6-169EF0CB9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02" y="0"/>
            <a:ext cx="5204638" cy="68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4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7E41232-80D7-A26B-7DB1-BB2482D46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31" y="192548"/>
            <a:ext cx="4976918" cy="64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1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DE3CC7A-9645-5A9D-FFFA-6393F7401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24" y="-122903"/>
            <a:ext cx="5108694" cy="66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8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6E79B70-AC4C-8E10-0A4F-FFB0A8F5D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084" y="104134"/>
            <a:ext cx="5155142" cy="664973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3C53C6F-3E6B-6082-4EB1-2A9A5EE4E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84" y="256534"/>
            <a:ext cx="5155142" cy="66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0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C76B159-A282-8B90-EC7B-DA3A3D5E8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415" y="0"/>
            <a:ext cx="5297998" cy="690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00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3BB3FFA-AF90-60D6-0F80-60234F383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847" y="1"/>
            <a:ext cx="53141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B64C7C8-8005-6CCB-7A73-FF4D64880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61" y="69644"/>
            <a:ext cx="5278968" cy="682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270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11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andrea van Hooff</cp:lastModifiedBy>
  <cp:revision>1</cp:revision>
  <dcterms:created xsi:type="dcterms:W3CDTF">2023-12-11T13:42:07Z</dcterms:created>
  <dcterms:modified xsi:type="dcterms:W3CDTF">2023-12-11T13:50:01Z</dcterms:modified>
</cp:coreProperties>
</file>