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B9F650-40B5-1203-F730-1E735DBD76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B04DD7-294B-FC83-96C4-697063F89D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DEA87C-B0EF-5D6F-F1D2-EDC3EF86D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4441A2E-4E1C-F6BC-618D-F1AF10701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66BD72-FADE-6AF8-82A6-1129B014C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0674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7FF004-C218-9F7F-7D11-555CD803E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93D6132-B858-72D0-1A50-CF0481A76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6F3007F-E15A-317C-821D-E222F92F8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BC9C26-604E-8015-098C-8B52C9180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98759C2-2654-F046-E1BD-0CB6A513F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0624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A891C83-12EC-FCB8-6F0B-B36CA5C023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896EF85-2D9E-857D-0578-B7C1E75EBC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A4CCDB-3897-7C5D-6284-EAFC7C7AC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946778-60C9-3387-73D7-F689DBB32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307E33-19CD-5741-BCE9-1D92238F4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7451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F93409-6F41-6104-425B-0AA1B34D8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C3ED15-6036-DEBF-A72D-D8AC54CA5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1DCCF1-A44B-FF4D-D144-FF91BDCF3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C8096E-1A26-F6FA-BA01-E4E416BDB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CA5A7CE-E250-BCAA-6D91-F0F38D005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434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7C2B5-33B3-22A0-B86A-B0EDCDC44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525F48C-F266-0447-1C93-8F0675203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CED588-80A2-7A04-BBA2-8E5A763FD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C6B462-5F38-A04A-7CD6-F6CEA94B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0440DF-222E-8473-8F52-0250B82BC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4121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FE4081-24CA-8C80-3083-3319E6243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B7EFAD-B213-91C2-2C6F-20D079F3CA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2A4F53F-D22D-3B35-146A-8F314BB3B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A6A940D-988B-0844-BF04-2B5D8C239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F35285E-CBC0-9815-D43A-96A2791FC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13AE1E-BFC8-9108-8659-BD73CDD1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5048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3765AE-9F22-A977-2E6B-FA322E598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BFF050-AA2D-FD55-74EE-D086E053C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9241BBF-3003-3FBB-3BCE-16F5C29AB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4B2538E-F6B4-EBB6-1FB5-42757A4DF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8919DCA-4409-6AC2-5CB8-FC17414602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11D3501-DC7D-D337-AC35-7B0AFDE50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9258665-0AC9-42F4-EB78-506A05492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C967FCB-D0D2-9230-C8C5-694267A5F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423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2EB938-1173-F35F-7678-A07D9BF66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A1F4E61-DD46-003B-2FB5-DF5564AB4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5BC0ECB-91B8-4729-F011-D0FE178AC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421C85D-86B6-9FBD-8A54-7937F8257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641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365880B-1B35-FAA0-BFB2-538582806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982891E-8EE2-5448-8FCE-4729C804F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F24E7D-6140-0F75-4697-827C24E33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3220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398054-8041-C53E-507E-D855E53DC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D12B5A-5E02-6E66-3D4A-F8C23E694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3F53A4E-692C-FEB2-E4DC-A66B266302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CA20114-7D23-9E73-4FCB-680B481B0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BEF3E31-5650-844C-6E05-864D22B67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BE389BD-E2F8-8090-2E5E-4338950C4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5396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E6E0A9-6186-F0A3-8917-802594A99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32473FE-BF55-7A38-D63D-7C6311E0C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C0B624C-0090-C87D-8F0E-9B839911E9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FD892D9-D7E1-5677-2DEC-B6452E905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6DC193A-F308-F683-2139-C2BB06D45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B82BC6B-DCA3-96C3-1A66-5A8D232D6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0857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EC7B940-EB94-7369-C9D3-83EB30A9F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4FE471-06A4-721A-805D-DD66EF92E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487542-F66F-7815-5399-F0CDDD2C72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7CE76-4576-7147-92F2-0679AC098533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030184-ABF2-0712-C026-9DA5E44E62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F73C72-0319-AD6B-7CA0-8B426C89D9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59B82-38D6-5D43-9117-2E91E6306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652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28D1259-7E04-CFC5-C4E0-AA936E0A3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89" y="49161"/>
            <a:ext cx="10988421" cy="675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48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29BE28E-8CBD-1FDF-493F-625E82A014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" b="646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322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2</Slides>
  <Notes>0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andrea van Hooff</cp:lastModifiedBy>
  <cp:revision>2</cp:revision>
  <dcterms:created xsi:type="dcterms:W3CDTF">2023-12-18T13:56:32Z</dcterms:created>
  <dcterms:modified xsi:type="dcterms:W3CDTF">2023-12-18T14:00:03Z</dcterms:modified>
</cp:coreProperties>
</file>