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08E944-C4FE-820B-1BC5-5A024F573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23DF5A3-7AAE-D2D9-F449-E6AC14F72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710816-8EFE-019B-40D9-48C223E8E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BA1D98-DA78-E0DB-30FE-6F33CBF36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189EEF-78DD-3F98-3E6C-721DD9B6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5002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7FA22-2C21-45CF-90F4-70355BA02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6A64F3-E7AB-B719-B4A9-12D7FC69B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584E89-44A4-0D4A-738C-34D1D8481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1B68EEC-1B6D-AD2C-EE19-D23295BEC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0884322-69CD-D38B-F374-D4FB5F99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3707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5A6F9C0-BAA4-79CB-420F-25ED9E10EA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BEF472E-2144-FA2D-1E44-D0034BFCE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D429C1-C5A7-E43F-3ED5-1580DC4E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CE1D71-CA00-ACBE-A841-FD6E186FE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B21C0B9-70E8-B513-17F6-28713E07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239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EDE230-F437-4539-BAC6-90CB15BAC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019BF2-0D5D-E509-FBC7-016BB0F1C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B5A81A-85E5-BEE9-F1EA-99CCA7C0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45320E-2736-DD4E-B049-1267E6AA6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718D28-8EA4-2361-B669-89AA5927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2782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1B5AEB-51E7-9959-0046-BBB42D5F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4D2DDC-8547-1455-DBC2-351B47794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C4C2E7-B6BF-7305-1C32-2C281EDE5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412772-E461-2E6E-B54F-CD1A07B9B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C3DF1E-F5CD-1FC9-F0FD-85566250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783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6AD0D3-94AF-87B9-3A94-636D525ED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E2CD47-7698-941D-B557-4E3DBDB97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01CCE19-948A-D808-EC9B-23A847492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F789840-D316-6965-FF74-DC31D2E56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C6B1F96-6293-0AC3-CB20-7CC0AA1A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25256A4-BEAC-C4A8-96C6-2272202D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06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C01DC-5066-B10F-3EF6-6C050C237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51BDB60-8CCF-904D-6F52-916AA677C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C280EAD-4D96-D210-D7A5-FCCD2BC50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B073EF9-AD9E-EE1D-973E-4C1A3B08D6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BBDE69D-A823-B140-2B5D-B6AB293475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E4CF531-9300-EF5E-FF82-C47938A9C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E82DE55-49AC-339D-7408-B7E2B3ABE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676A695-3191-15B3-2798-A433B6FB3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6903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AD0062-4107-DF9D-5711-8CD880D7D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D2A34AD-B186-A5C9-45E5-8B5B69AA7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F0B328A-3191-3C0E-971F-973F0F7F5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04F0208-7A02-2D99-5C0B-1EF38B18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11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598658A-8712-B7B8-262A-EBA7A110D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177A80D-FB00-C360-05EB-EBAF3BC93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9870DA-0855-0B59-6E73-9E6F1187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70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1C2F2C-B8E5-9BBC-07CA-C375890DF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0DECAA-C3E1-1D59-1553-E718CE115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05D580-1C33-BEB8-8B95-63F7DACE6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7467DD1-46DB-F3B4-28B2-EB5C9F3C0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A1F356-9E35-D942-6DCD-D0DB3D684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248046-93EA-AA0A-4FF2-97F27380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571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6AEC7-2C8E-8E38-8FC8-510544C94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6F0F2C9-0DD1-23BC-61ED-AE7B5874EB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441CA4-6D04-893F-0AF3-B4C06A672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CFE2B1-4144-5BDD-4552-641819BA7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AC2F19A-7BA5-B18E-F984-4EB723F4B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9F7AAC5-4F11-9EB0-4C6A-FFBFF108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5225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D367491-558B-6525-A18A-B426DA311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93E530-7543-5308-F501-10AC3BEDE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A857DA-5669-882A-9F41-7219656FC7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E8B966-9D3A-E24D-ADBB-7AE15D1CBFF7}" type="datetimeFigureOut">
              <a:rPr lang="nl-NL" smtClean="0"/>
              <a:t>18-12-2023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8E0D81-D017-D6C1-14F0-31F39D628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CDE7FE-9B08-34FF-8F7E-125173D19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53D6B3-0CD4-8E4F-A447-8C8B23BD92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02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F7238E9-7BD7-75D8-A775-AEAC002AE4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" b="1512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7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BA2A41C-99B2-42D5-7892-8933EF0088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5" b="628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233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6CA4449-196E-CAE1-E1F8-00CE57370B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7" b="121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03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BA91482-2057-EEEF-FDA6-AA0F9B442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9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E4361C4-7854-9666-8A45-D1EF65C916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6" b="2441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125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5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andrea van Hooff</cp:lastModifiedBy>
  <cp:revision>2</cp:revision>
  <dcterms:created xsi:type="dcterms:W3CDTF">2023-12-18T15:18:41Z</dcterms:created>
  <dcterms:modified xsi:type="dcterms:W3CDTF">2023-12-18T15:27:32Z</dcterms:modified>
</cp:coreProperties>
</file>