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5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094DCF-0493-4C13-B201-E17DCD44FAF4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6F6D1D-D365-4973-B4FF-7399ED12792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1143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De Blauwblauw</a:t>
            </a:r>
            <a:r>
              <a:rPr lang="nl-NL" baseline="0" dirty="0" smtClean="0"/>
              <a:t> - </a:t>
            </a:r>
            <a:r>
              <a:rPr lang="nl-NL" baseline="0" dirty="0" err="1" smtClean="0"/>
              <a:t>Lagadishi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F6D1D-D365-4973-B4FF-7399ED127922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4162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De boomhagedis</a:t>
            </a:r>
            <a:r>
              <a:rPr lang="nl-NL" baseline="0" dirty="0" smtClean="0"/>
              <a:t> / </a:t>
            </a:r>
            <a:r>
              <a:rPr lang="nl-N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Totèki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F6D1D-D365-4973-B4FF-7399ED127922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07109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De</a:t>
            </a:r>
            <a:r>
              <a:rPr lang="nl-NL" baseline="0" dirty="0" smtClean="0"/>
              <a:t> groene leguaan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F6D1D-D365-4973-B4FF-7399ED127922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5251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De Gekko</a:t>
            </a:r>
            <a:r>
              <a:rPr lang="nl-NL" baseline="0" dirty="0" smtClean="0"/>
              <a:t> / </a:t>
            </a:r>
            <a:r>
              <a:rPr lang="nl-NL" baseline="0" dirty="0" err="1" smtClean="0"/>
              <a:t>Pegapega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F6D1D-D365-4973-B4FF-7399ED127922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20134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De Santanero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F6D1D-D365-4973-B4FF-7399ED127922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87635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De ratelslang</a:t>
            </a:r>
            <a:r>
              <a:rPr lang="nl-NL" baseline="0" dirty="0" smtClean="0"/>
              <a:t> / </a:t>
            </a:r>
            <a:r>
              <a:rPr lang="nl-NL" baseline="0" dirty="0" err="1" smtClean="0"/>
              <a:t>Cascabel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F6D1D-D365-4973-B4FF-7399ED127922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1029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De Boa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F6D1D-D365-4973-B4FF-7399ED127922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2926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51E119-1972-8F5C-C2CB-610E7941C8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DAA3047-D9A6-333E-8B63-4BEF1581E0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4F5C2B8-9887-2791-A56B-A5B14F7E8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D2DB2-03D9-2C42-8ED8-DE11FDC7E6DC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DACE28B-D384-F3BF-0F53-FCD0CDD55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E6D392C-4E07-8D5C-669E-7780102FA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C3302-30E6-BA41-8627-92F8078A6F4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7347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39BA6C-EE10-AC14-B74A-9D651D8D9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D2D8E14-7736-E726-0CA9-BA691BF6CF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BCE2FC2-F27F-5802-F773-CB4C5AD96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D2DB2-03D9-2C42-8ED8-DE11FDC7E6DC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5CED121-02A0-B3E7-FDB7-09C55FD06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DB9065B-4DC3-1B83-6506-043F85A06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C3302-30E6-BA41-8627-92F8078A6F4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4701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7A2466A-6AB3-ABA8-1C5F-F95B8E7366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FA35D2B-8877-89CB-9CA4-CA1AD98220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0E3284D-0CA3-10B5-FCB2-B5A4E7E3B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D2DB2-03D9-2C42-8ED8-DE11FDC7E6DC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055B78B-6910-0AB2-F2A6-AFD50DAC4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F789EF4-DD4D-8CBB-9DC5-0B53BA798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C3302-30E6-BA41-8627-92F8078A6F4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5130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0FAD86-4348-DBA5-1998-66A8F0E62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E51A6BA-FC23-8E2E-8CA0-106F741F25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A7E7E18-A79A-A55A-AA98-EFE79037D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D2DB2-03D9-2C42-8ED8-DE11FDC7E6DC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F181030-90F8-A0D4-003B-5D1D0C915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07F2F9F-4786-624E-913E-3FD88684C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C3302-30E6-BA41-8627-92F8078A6F4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5315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4E269B-70FC-E73B-FA45-941CF897C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0AD32C5-ED6A-B2C0-CC5E-9B68ADC705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765D8B2-2DF6-09F1-926A-2D59461F0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D2DB2-03D9-2C42-8ED8-DE11FDC7E6DC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B1E43E6-E98F-5BD5-C067-42F2AA2D2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CF3D15D-1016-A509-CBD2-7ECDB1193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C3302-30E6-BA41-8627-92F8078A6F4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7964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6519D7-26FC-D851-35BE-38D5B7551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5CBB600-D105-07EF-146E-B419C3BFED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1D8E25A-F91D-24EC-681B-938C81317D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CA0A754-77CE-48C6-4ABF-89E2F0D4D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D2DB2-03D9-2C42-8ED8-DE11FDC7E6DC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A7C0ED5-AD36-9308-6547-BAA8B554C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6348A3B-B1D6-3FAB-3533-EFA504ABC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C3302-30E6-BA41-8627-92F8078A6F4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4136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73FFFA-1C8D-9F9E-79A4-05AAFE884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4AF3E39-F429-F0BB-5D30-D60441BFF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C0363DE-67C1-C0BD-F011-F10E7AFF05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AD950DF-3EA2-1976-3080-385083C3CE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5CBA497-7D7D-8092-C8AE-208D2FF7FD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FFC3BE4-2416-79CB-7778-7FE2B426C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D2DB2-03D9-2C42-8ED8-DE11FDC7E6DC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AC00D794-7C81-9501-44E1-AE0CDCA03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6D7EEF7-7D42-99E7-8675-4ACF20B60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C3302-30E6-BA41-8627-92F8078A6F4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4985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1115CB-D6E4-9B80-957A-DF4EA78B1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A1C7AF3-63D5-4B3B-6615-C9C90B538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D2DB2-03D9-2C42-8ED8-DE11FDC7E6DC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5FAE4FE-C8AC-DF62-6D14-82422ECD0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EB1753A-93B8-B106-E55F-6B5034963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C3302-30E6-BA41-8627-92F8078A6F4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0113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19E2F0C-AA19-EB2F-015F-F7C7D65DB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D2DB2-03D9-2C42-8ED8-DE11FDC7E6DC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CAB640C-C41B-30F5-5C0A-4849DAAE4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BBBB292-70BB-DCCE-108F-70FD879A5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C3302-30E6-BA41-8627-92F8078A6F4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995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5725E8-BC56-55D2-6058-2E76736E3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E25C63A-E786-75F6-9EA6-8497F4D21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7A1BDD4-E11A-A4EA-5DFD-796BD8F521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7B7F1EF-126E-A050-95A4-9A6F1A222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D2DB2-03D9-2C42-8ED8-DE11FDC7E6DC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5715FA8-DA04-F56B-551B-2714A029D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18EEA8A-AFFA-75C7-F50A-81E8C4CA5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C3302-30E6-BA41-8627-92F8078A6F4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407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EFB263-E759-6215-860E-D5CB73439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DC2963B-BD23-4AF9-0C7E-DA51B80448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B98B73E-DFEC-96EF-D2B2-AA71D07E8D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B7BA8A0-9750-DC37-D84A-0884D3CD0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D2DB2-03D9-2C42-8ED8-DE11FDC7E6DC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A4CE7FE-79D8-DEA7-00B1-EFE7AFA7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70F622A-6B8E-25B0-6004-3DDBD26E0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C3302-30E6-BA41-8627-92F8078A6F4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5925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5A4AB92-63F7-E47A-46EB-959FC3E71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6A8399B-811C-3AE8-42EF-20734B8CE2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FFD81C8-DED9-0AB6-98EF-37A39D0D6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1D2DB2-03D9-2C42-8ED8-DE11FDC7E6DC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99FB318-4DA5-ACF8-2B1C-9FF2979B65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1EAE36D-B65B-BB56-6CE0-012A064E38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9C3302-30E6-BA41-8627-92F8078A6F4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2622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57FD008-D40F-5722-AABD-7AC2A6C43E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7" b="884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069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0C19DAE-0910-7B68-7243-A79BC2A7F7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48" r="1" b="2305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356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F8093BF-C0EA-984B-57E6-D41DC4E321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44" b="498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206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9AEDEE2-9EB6-7662-D0AE-41A73F81A0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2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492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6F097EC-0DCB-39F9-E4C6-78A25EE8A6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28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75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E8FF255-E742-B87D-13E9-D323B03D0C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95" b="1655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902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3ED47FB-B94C-EDF4-582E-16EAB0E991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71" b="1637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7205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Office PowerPoint</Application>
  <PresentationFormat>Widescreen</PresentationFormat>
  <Paragraphs>14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Kantoorthema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andrea van Hooff</dc:creator>
  <cp:lastModifiedBy>C Peeters</cp:lastModifiedBy>
  <cp:revision>2</cp:revision>
  <dcterms:created xsi:type="dcterms:W3CDTF">2023-12-18T14:54:34Z</dcterms:created>
  <dcterms:modified xsi:type="dcterms:W3CDTF">2024-04-02T17:14:20Z</dcterms:modified>
</cp:coreProperties>
</file>