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9316A-6502-4EAA-B40A-50C71D951007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51184-EA43-4564-9CE1-7397BC534A8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325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Arubaanse</a:t>
            </a:r>
            <a:r>
              <a:rPr lang="nl-NL" baseline="0" dirty="0" smtClean="0"/>
              <a:t> kikker / </a:t>
            </a:r>
            <a:r>
              <a:rPr lang="nl-NL" dirty="0" err="1" smtClean="0"/>
              <a:t>Dori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51184-EA43-4564-9CE1-7397BC534A8E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5114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Fluitkikker / </a:t>
            </a:r>
            <a:r>
              <a:rPr lang="nl-NL" dirty="0" err="1" smtClean="0"/>
              <a:t>Coqui</a:t>
            </a:r>
            <a:r>
              <a:rPr lang="nl-NL" dirty="0" smtClean="0"/>
              <a:t> Antillano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51184-EA43-4564-9CE1-7397BC534A8E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5510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Reuzenpad</a:t>
            </a:r>
            <a:r>
              <a:rPr lang="nl-NL" baseline="0" dirty="0" smtClean="0"/>
              <a:t> / </a:t>
            </a:r>
            <a:r>
              <a:rPr lang="nl-NL" baseline="0" dirty="0" err="1" smtClean="0"/>
              <a:t>Sapo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51184-EA43-4564-9CE1-7397BC534A8E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4614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D089E7-680D-1EA5-AB81-D6B2C1D6E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B6C214E-87A9-D71D-DCCB-266C4587F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E182E2-E5AD-F4A7-85C7-507BD7309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3234D09-C0EB-1180-F1C0-548F817A4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485522-E324-5CE5-BB8F-A082B4A14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6208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EF2E7-1559-E675-00CA-7C76DB9D0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0A4271B-288D-18F6-AA2B-E7DBC913E4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32DC705-49BE-D831-30AD-49DE41AAE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3C5C61-3136-2B5C-93B9-CFD003C5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806B0D-CAC5-FDFB-47F3-428BB1A8A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059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1EBDAAE-4ED8-00B7-621D-B50452069F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B39B438-A21D-0359-C0D9-9A9A8E2D7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8D11A9-F3DE-3A5E-E123-CA5EED16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6DC392-1177-F07C-5F09-DD673C6CD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345501-C7E2-478C-B7CB-B05002740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207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CACBE7-7594-2215-77B2-C5E7BA69F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8F01D0-8D95-ED7E-2DFC-7C0D922E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34B92B-4A8A-1502-F4BA-10FA4B5FB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4C3805-D0D9-2966-B20B-EC90AE61D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664246-A33E-5BA0-BA9B-259462815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2178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00490D-452E-BD2F-88AF-5A9D7904E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19C612-DD40-78A7-9FAA-820259F14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773C49-FBD4-D821-3AB5-1E2283AC5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5B6DFA-8443-2F0C-E958-323A5B171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0ECD2D-E748-546F-E67A-2F66D9F9C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2539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840F3-B633-DF90-C638-3F8AEFC5C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A11729-95A3-0919-734A-E31FCD65D2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9C7BF5A-3FF9-78F1-6BFB-B6248C6F7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979EBED-755F-67BC-9673-15E5C58DE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D608E9E-F414-459C-EE87-F64700651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51B1EE8-7715-4D7E-338A-E0949290B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263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1A17CD-CD84-C7F9-48DC-A4E97CD3D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94FD91-ADDB-B7BB-DB2C-B1EA1647E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BF94C39-F25C-54ED-BDAC-1294FD24B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16B28DD-2280-C84D-3DF3-73269FAF5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EBFD3E3-5EB6-5A8E-689E-5638BCC4DE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8272730-529F-2551-BEEB-F75A0473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9B57F6F-D7B9-1FA0-BAD9-F716DA73D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821DCB3-91D4-9BBF-C14E-3C1B619F7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4768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15DA35-6987-4687-141A-5477F709F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B4C62E9-EB41-19DE-7FAD-38DA6DBA5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1012105-259A-0F02-A5D5-BA43CE473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8B35AB7-201A-F505-3AA0-BF8AE9C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6744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3CF10E5-67CB-A3C8-3687-F6794FEC3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0D6E9B5-2190-38C0-B220-567BCE9AD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95E37F-B23D-F6D0-A146-622599F70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201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777B82-BE2A-D992-13F8-0B3475F5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39D40C-2095-D893-D813-0B772DF8A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C639328-E5DA-EBD2-7084-4BA39A4B3E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F93ED9F-FA5D-207B-99CF-8D04C39A8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6A719FC-F4B2-BD66-127F-4C3030E8D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C02E562-D030-6879-9DF8-B33548804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25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EC105B-A951-ADF6-5C30-5DC852D3B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A479B94-A95B-02C0-653F-D37DA2DF7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F3DF450-4393-0100-9439-0CFEF4B9C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E9C8FFE-6ACE-860B-80E9-D153B70C1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578F52-2996-5FE1-889A-BD6849362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3C4952E-2968-BD53-7431-03FFE9D9A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912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5FFF3CD-5AF5-146F-617A-2782D80F9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CB5B14-0DB3-DD7A-DC05-D72AA8253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CB5B7F-7F94-A683-2060-DA73C5FE1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F470D1-AAC9-3F42-93F4-F2258D1BEF8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D3C5BA4-F30C-FFE9-A95D-9565A844E5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3D2BE6-9CD1-8C1F-F9A6-D1642C71C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756BE1-0508-4542-9F50-888E139899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201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AE0799B-D201-E87D-AAB6-61EC79D70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969" y="15850"/>
            <a:ext cx="10913934" cy="662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57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ombian Four-eyed Frog (Anfibios de (Amphibians of) Sabana de Torre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59" y="0"/>
            <a:ext cx="102819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284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10C0EDA-D072-45A3-00B1-2E8F23428D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9" b="4285"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2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DF20A8C-974D-FE1A-9545-24CFACBB70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1" b="174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0831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Widescreen</PresentationFormat>
  <Paragraphs>6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Kantoorthema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C Peeters</cp:lastModifiedBy>
  <cp:revision>4</cp:revision>
  <dcterms:created xsi:type="dcterms:W3CDTF">2024-01-16T12:49:13Z</dcterms:created>
  <dcterms:modified xsi:type="dcterms:W3CDTF">2024-04-02T12:54:49Z</dcterms:modified>
</cp:coreProperties>
</file>