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30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5825E-ED79-4273-B965-FF7391B965F0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31DC5-6327-4DC1-8184-1CDBDB02A3D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7426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5825E-ED79-4273-B965-FF7391B965F0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31DC5-6327-4DC1-8184-1CDBDB02A3D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5876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5825E-ED79-4273-B965-FF7391B965F0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31DC5-6327-4DC1-8184-1CDBDB02A3D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46044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5825E-ED79-4273-B965-FF7391B965F0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31DC5-6327-4DC1-8184-1CDBDB02A3D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8760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5825E-ED79-4273-B965-FF7391B965F0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31DC5-6327-4DC1-8184-1CDBDB02A3D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7365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5825E-ED79-4273-B965-FF7391B965F0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31DC5-6327-4DC1-8184-1CDBDB02A3D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2676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5825E-ED79-4273-B965-FF7391B965F0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31DC5-6327-4DC1-8184-1CDBDB02A3D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3494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5825E-ED79-4273-B965-FF7391B965F0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31DC5-6327-4DC1-8184-1CDBDB02A3D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9073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5825E-ED79-4273-B965-FF7391B965F0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31DC5-6327-4DC1-8184-1CDBDB02A3D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5873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5825E-ED79-4273-B965-FF7391B965F0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31DC5-6327-4DC1-8184-1CDBDB02A3D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3884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5825E-ED79-4273-B965-FF7391B965F0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31DC5-6327-4DC1-8184-1CDBDB02A3D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9543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5825E-ED79-4273-B965-FF7391B965F0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31DC5-6327-4DC1-8184-1CDBDB02A3D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5025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32"/>
            <a:ext cx="12192000" cy="683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868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6046"/>
            <a:ext cx="12256763" cy="6821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507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811"/>
            <a:ext cx="12229225" cy="683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8033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 Peeters</dc:creator>
  <cp:lastModifiedBy>C Peeters</cp:lastModifiedBy>
  <cp:revision>3</cp:revision>
  <dcterms:created xsi:type="dcterms:W3CDTF">2024-03-28T18:30:58Z</dcterms:created>
  <dcterms:modified xsi:type="dcterms:W3CDTF">2024-04-02T11:45:16Z</dcterms:modified>
</cp:coreProperties>
</file>