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85" r:id="rId3"/>
    <p:sldId id="286" r:id="rId4"/>
    <p:sldId id="287" r:id="rId5"/>
    <p:sldId id="288" r:id="rId6"/>
    <p:sldId id="289" r:id="rId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5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DD38E0-9B1A-0840-9EF6-98EE657F60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06A7043E-C40C-AF54-356A-13579BEA94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315EF4F-A55D-32D8-9C9B-8FB46AAAB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FA60-012A-134F-9DA1-ED132A6B028F}" type="datetimeFigureOut">
              <a:rPr lang="nl-NL" smtClean="0"/>
              <a:t>19-4-2024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4FE3EF4-2255-96CB-9C14-A2FF8B77A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D26CB59-492C-812D-7C58-B621CAD8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7E2F1-C9C9-EE48-BC4C-06507DE77A8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7253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4E02FB-0025-9636-0ACA-A3C3E468BC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ECBBCDC-D77B-F6CD-EA11-4C4DCFC78C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27E9C4C-9E86-0D3B-4AAA-3E9612510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FA60-012A-134F-9DA1-ED132A6B028F}" type="datetimeFigureOut">
              <a:rPr lang="nl-NL" smtClean="0"/>
              <a:t>19-4-2024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D0DA94B-0A6D-06D2-CB5A-8277C25B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63543B7-D60B-10E1-1820-0449281DF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7E2F1-C9C9-EE48-BC4C-06507DE77A8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77474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7379DA8B-D5D6-3C2E-A7A1-817694222D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89C58E4-42DE-BC67-B08A-CB1E11F55D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A920540-7EA7-05FD-069B-003D2338C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FA60-012A-134F-9DA1-ED132A6B028F}" type="datetimeFigureOut">
              <a:rPr lang="nl-NL" smtClean="0"/>
              <a:t>19-4-2024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D33F45E-2442-F0BE-14A8-399E4A4D4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BA63711-E6B6-C533-0866-AB6A84DD4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7E2F1-C9C9-EE48-BC4C-06507DE77A8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9973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AB093-CB59-2E5F-1790-303DBD6A8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1CC3BC0-E843-B286-EE49-964C09F8A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22D5896-E797-2894-27B2-1EF45589E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FA60-012A-134F-9DA1-ED132A6B028F}" type="datetimeFigureOut">
              <a:rPr lang="nl-NL" smtClean="0"/>
              <a:t>19-4-2024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800331F-C061-770A-CE77-E9D5DE544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BB46CF2-E2F1-B794-C3D7-2AB3E27A3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7E2F1-C9C9-EE48-BC4C-06507DE77A8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2493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115669-DD3F-1813-78D6-1C55EE1F9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857CC2E-F6C7-B977-4B3F-26739CA47B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DB4F45A-5E83-FAD7-661F-F40F11DF8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FA60-012A-134F-9DA1-ED132A6B028F}" type="datetimeFigureOut">
              <a:rPr lang="nl-NL" smtClean="0"/>
              <a:t>19-4-2024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D812F66-DD8F-2D0E-7681-810BB2C1B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E65498D-72FA-6460-46A6-57B560838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7E2F1-C9C9-EE48-BC4C-06507DE77A8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19003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84EF2C-75D1-863C-1556-38F8B3A82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D4CB269-DD7A-0A48-AD56-772B9BD3F2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AC965E4A-CCE5-A62E-847A-1FDA31250E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F0E1D64-E3C9-80F4-962E-C7CFAB387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FA60-012A-134F-9DA1-ED132A6B028F}" type="datetimeFigureOut">
              <a:rPr lang="nl-NL" smtClean="0"/>
              <a:t>19-4-2024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384D1C6D-3F8C-5770-75A3-D0C6D702E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F5919FE-85B3-8151-CE39-A48C782B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7E2F1-C9C9-EE48-BC4C-06507DE77A8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5115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8F9693-4AE9-F4FE-91FF-9610D0F1E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4E325CC-1EAD-C816-4E36-171F5F365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C4D876C4-CF9F-B2FA-D6FD-D2BA68E3C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45E56BA-3187-97F8-B0B4-E5C7C44926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477D857D-B06C-3621-73C2-21F4E4858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4A573233-F067-933D-5105-0798443F6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FA60-012A-134F-9DA1-ED132A6B028F}" type="datetimeFigureOut">
              <a:rPr lang="nl-NL" smtClean="0"/>
              <a:t>19-4-2024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58DFA39-6351-D47C-9429-0DA85B2BF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C2E322AE-8378-1F2A-2CA3-C13ABB8EE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7E2F1-C9C9-EE48-BC4C-06507DE77A8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6048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9DE025-4B34-BD5E-CCF7-BAF34BAE7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94B3E566-8C70-931C-AA7B-DB28357CF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FA60-012A-134F-9DA1-ED132A6B028F}" type="datetimeFigureOut">
              <a:rPr lang="nl-NL" smtClean="0"/>
              <a:t>19-4-2024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3465F48-2908-144F-BD75-D0DA34CFE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13D198F-B30F-774F-A3C4-10FAD532F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7E2F1-C9C9-EE48-BC4C-06507DE77A8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80107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581C833-19C2-BC94-D7D1-F487B3319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FA60-012A-134F-9DA1-ED132A6B028F}" type="datetimeFigureOut">
              <a:rPr lang="nl-NL" smtClean="0"/>
              <a:t>19-4-2024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949FDCF-8C9D-82E7-D989-B7FCF8762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804403A-71F3-4283-9513-2929E024E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7E2F1-C9C9-EE48-BC4C-06507DE77A8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8726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B7D4B9-A104-D771-A354-0066EF1C9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886B604-73B0-C53E-0AC2-C5BD774622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ED6DFDE-05EE-7C7E-9CEC-B4A7F15BF6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B584021B-9DE7-64C0-931B-C99086BECB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FA60-012A-134F-9DA1-ED132A6B028F}" type="datetimeFigureOut">
              <a:rPr lang="nl-NL" smtClean="0"/>
              <a:t>19-4-2024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904FC2A-27FC-93D2-9175-92AA0637E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5AD24A1-AE4A-7777-251E-79FC71903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7E2F1-C9C9-EE48-BC4C-06507DE77A8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35797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5B8557-4182-D71C-5330-8129602FE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DEF4F3B-CE42-0E86-2BE3-E38446BF48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8C7E38A-4F85-D7E2-F747-E50A0D4486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4EA87B3-4635-FE7C-83F3-AA234EA7F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8FA60-012A-134F-9DA1-ED132A6B028F}" type="datetimeFigureOut">
              <a:rPr lang="nl-NL" smtClean="0"/>
              <a:t>19-4-2024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F00364AD-8268-A8B2-A8EF-9B8B1CF1D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1DEC345-5A59-E93D-78FD-09FCC2EC7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97E2F1-C9C9-EE48-BC4C-06507DE77A8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3684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445DEAB-F718-B2B3-D221-CC32E75F2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DE7772C-D553-7838-AB1E-4DB742CF05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187585F0-CC35-099F-74DF-075001E937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78FA60-012A-134F-9DA1-ED132A6B028F}" type="datetimeFigureOut">
              <a:rPr lang="nl-NL" smtClean="0"/>
              <a:t>19-4-2024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EA84CC1-EFCD-419F-B5A5-DE3CE223C7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ACBB2C3-1D8F-BAC0-23C7-EC7923644C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697E2F1-C9C9-EE48-BC4C-06507DE77A8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6019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DAFE7FF-8478-AF9C-F37A-A8DDCB7273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757258"/>
            <a:ext cx="10905066" cy="534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678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E9D070B-F79C-4F1D-6112-B54A203229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624" y="0"/>
            <a:ext cx="6913919" cy="6947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255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52BA949E-BA5B-7614-7FFE-240982EE3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624" y="-1030"/>
            <a:ext cx="6930375" cy="693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696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46E1073D-CE9A-8EC0-AE68-173B0AF50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409" y="1"/>
            <a:ext cx="7305883" cy="685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325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2B18BD5-8B80-C5C4-7519-23584294B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946" y="0"/>
            <a:ext cx="7801569" cy="6876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332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E326825-A848-F9EC-7CCE-A7FB22692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9354" y="0"/>
            <a:ext cx="6791086" cy="706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802882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Aptos</vt:lpstr>
      <vt:lpstr>Aptos Display</vt:lpstr>
      <vt:lpstr>Arial</vt:lpstr>
      <vt:lpstr>Kantoorthema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andrea van Hooff</dc:creator>
  <cp:lastModifiedBy>C Peeters</cp:lastModifiedBy>
  <cp:revision>3</cp:revision>
  <dcterms:created xsi:type="dcterms:W3CDTF">2024-01-15T14:19:56Z</dcterms:created>
  <dcterms:modified xsi:type="dcterms:W3CDTF">2024-04-19T17:50:18Z</dcterms:modified>
</cp:coreProperties>
</file>