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38E0-9B1A-0840-9EF6-98EE657F6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6A7043E-C40C-AF54-356A-13579BEA9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15EF4F-A55D-32D8-9C9B-8FB46AAA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FA60-012A-134F-9DA1-ED132A6B028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FE3EF4-2255-96CB-9C14-A2FF8B77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26CB59-492C-812D-7C58-B621CAD8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E2F1-C9C9-EE48-BC4C-06507DE77A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25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E02FB-0025-9636-0ACA-A3C3E468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ECBBCDC-D77B-F6CD-EA11-4C4DCFC78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7E9C4C-9E86-0D3B-4AAA-3E961251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FA60-012A-134F-9DA1-ED132A6B028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0DA94B-0A6D-06D2-CB5A-8277C25B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3543B7-D60B-10E1-1820-0449281D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E2F1-C9C9-EE48-BC4C-06507DE77A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74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379DA8B-D5D6-3C2E-A7A1-817694222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9C58E4-42DE-BC67-B08A-CB1E11F55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920540-7EA7-05FD-069B-003D2338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FA60-012A-134F-9DA1-ED132A6B028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33F45E-2442-F0BE-14A8-399E4A4D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A63711-E6B6-C533-0866-AB6A84DD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E2F1-C9C9-EE48-BC4C-06507DE77A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97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AB093-CB59-2E5F-1790-303DBD6A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CC3BC0-E843-B286-EE49-964C09F8A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2D5896-E797-2894-27B2-1EF45589E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FA60-012A-134F-9DA1-ED132A6B028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00331F-C061-770A-CE77-E9D5DE54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B46CF2-E2F1-B794-C3D7-2AB3E27A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E2F1-C9C9-EE48-BC4C-06507DE77A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49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15669-DD3F-1813-78D6-1C55EE1F9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57CC2E-F6C7-B977-4B3F-26739CA47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B4F45A-5E83-FAD7-661F-F40F11DF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FA60-012A-134F-9DA1-ED132A6B028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812F66-DD8F-2D0E-7681-810BB2C1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65498D-72FA-6460-46A6-57B56083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E2F1-C9C9-EE48-BC4C-06507DE77A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00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4EF2C-75D1-863C-1556-38F8B3A8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4CB269-DD7A-0A48-AD56-772B9BD3F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965E4A-CCE5-A62E-847A-1FDA31250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0E1D64-E3C9-80F4-962E-C7CFAB387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FA60-012A-134F-9DA1-ED132A6B028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4D1C6D-3F8C-5770-75A3-D0C6D702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5919FE-85B3-8151-CE39-A48C782B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E2F1-C9C9-EE48-BC4C-06507DE77A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11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F9693-4AE9-F4FE-91FF-9610D0F1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E325CC-1EAD-C816-4E36-171F5F365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D876C4-CF9F-B2FA-D6FD-D2BA68E3C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45E56BA-3187-97F8-B0B4-E5C7C4492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77D857D-B06C-3621-73C2-21F4E4858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A573233-F067-933D-5105-0798443F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FA60-012A-134F-9DA1-ED132A6B028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58DFA39-6351-D47C-9429-0DA85B2B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2E322AE-8378-1F2A-2CA3-C13ABB8EE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E2F1-C9C9-EE48-BC4C-06507DE77A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04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DE025-4B34-BD5E-CCF7-BAF34BAE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4B3E566-8C70-931C-AA7B-DB28357C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FA60-012A-134F-9DA1-ED132A6B028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465F48-2908-144F-BD75-D0DA34CF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13D198F-B30F-774F-A3C4-10FAD532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E2F1-C9C9-EE48-BC4C-06507DE77A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801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581C833-19C2-BC94-D7D1-F487B331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FA60-012A-134F-9DA1-ED132A6B028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949FDCF-8C9D-82E7-D989-B7FCF876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04403A-71F3-4283-9513-2929E024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E2F1-C9C9-EE48-BC4C-06507DE77A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72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7D4B9-A104-D771-A354-0066EF1C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86B604-73B0-C53E-0AC2-C5BD77462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D6DFDE-05EE-7C7E-9CEC-B4A7F15BF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84021B-9DE7-64C0-931B-C99086BEC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FA60-012A-134F-9DA1-ED132A6B028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04FC2A-27FC-93D2-9175-92AA0637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5AD24A1-AE4A-7777-251E-79FC7190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E2F1-C9C9-EE48-BC4C-06507DE77A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57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B8557-4182-D71C-5330-8129602F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DEF4F3B-CE42-0E86-2BE3-E38446BF4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C7E38A-4F85-D7E2-F747-E50A0D448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EA87B3-4635-FE7C-83F3-AA234EA7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FA60-012A-134F-9DA1-ED132A6B028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0364AD-8268-A8B2-A8EF-9B8B1CF1D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1DEC345-5A59-E93D-78FD-09FCC2EC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E2F1-C9C9-EE48-BC4C-06507DE77A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68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445DEAB-F718-B2B3-D221-CC32E75F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E7772C-D553-7838-AB1E-4DB742CF0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7585F0-CC35-099F-74DF-075001E93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8FA60-012A-134F-9DA1-ED132A6B028F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A84CC1-EFCD-419F-B5A5-DE3CE223C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CBB2C3-1D8F-BAC0-23C7-EC7923644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97E2F1-C9C9-EE48-BC4C-06507DE77A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01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ECBA1A-3111-765D-3A5B-3F44B314E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00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2A46FC-A8BE-4771-BE51-D9123E9185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A9A3BC3-32B8-A4CD-A0E3-0C7CB485C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"/>
          <a:stretch/>
        </p:blipFill>
        <p:spPr>
          <a:xfrm>
            <a:off x="615790" y="508000"/>
            <a:ext cx="10960420" cy="5792694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702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2C88694-4A53-0888-537C-E57A6584E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2" y="643466"/>
            <a:ext cx="1046209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3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B083C80-F100-57A4-F163-96B635796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93" y="643466"/>
            <a:ext cx="1012921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2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81007D9-142C-97F8-C488-565E156A5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2" y="643466"/>
            <a:ext cx="994833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4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3FD2A01-1FB4-3DBB-AF8A-4B2E5D571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75" y="643466"/>
            <a:ext cx="1051145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2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2E7C88B-8D45-78AC-7066-6967BB642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2" y="643466"/>
            <a:ext cx="1031679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141E8E0-DC09-F814-37C5-3B13D86C4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2" y="643466"/>
            <a:ext cx="1031679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22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5AA8C4F-3652-6AC6-A68E-F20FEF7D4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3" y="643466"/>
            <a:ext cx="1061155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74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A494B40-4C9A-CCA2-0714-08DA26CCB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2" y="643466"/>
            <a:ext cx="1046209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084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andrea van Hooff</dc:creator>
  <cp:lastModifiedBy>C Peeters</cp:lastModifiedBy>
  <cp:revision>3</cp:revision>
  <dcterms:created xsi:type="dcterms:W3CDTF">2024-01-15T14:19:56Z</dcterms:created>
  <dcterms:modified xsi:type="dcterms:W3CDTF">2024-04-19T17:45:35Z</dcterms:modified>
</cp:coreProperties>
</file>