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47483-C05B-FD88-090B-9E283FA36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AE5B91-201D-3C17-BCC1-6E50B54F8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5B348C-24B4-EEA3-3C6B-2BB0C25F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6AB9-1107-1B43-B67E-04F4D129F787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A65F00-D559-66EE-0795-EDBCF9E8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70697A-6F86-EDD8-DBD8-8DE34CC8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C09-325D-5E40-8686-4050CF9A1A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03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2FCDB-61FA-B93D-701F-3CC6CECC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4BAF30-4FF4-3C8B-0D1C-17C68D979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B769E-D96B-DDAD-9995-14C7B0E7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6AB9-1107-1B43-B67E-04F4D129F787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4DC57C-35AD-FCC0-2974-BC1341AE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90E6EA-AF82-5230-4379-A65C961A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C09-325D-5E40-8686-4050CF9A1A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81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B55A26D-5F63-F905-E86E-77748CFB0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EF2144-F345-ED8B-D326-033D0A2AB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18F9DB-E16E-534C-0FE6-806CFD83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6AB9-1107-1B43-B67E-04F4D129F787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7185F6-7EFD-F5ED-2132-00CAFBAF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E99998-4E03-0FEC-C4FF-9D4CBBB5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C09-325D-5E40-8686-4050CF9A1A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55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D246F-81BE-D1AE-FDA1-6221F8DD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D80947-869B-D0FC-AA26-73BA15D81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745B0E-07AA-35DF-6680-CE00EF54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6AB9-1107-1B43-B67E-04F4D129F787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00B0BD-F07A-8BDA-BA8E-1D7F5A2A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2E8D9D-471C-3563-7BD4-5B4D5EAB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C09-325D-5E40-8686-4050CF9A1A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33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B934D-55E2-A875-9C83-EEB14C78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CDA3EF-15D0-A5B2-59F8-369B97440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7A3810-D30E-8C1B-EBE4-6BF9EF2E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6AB9-1107-1B43-B67E-04F4D129F787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5C9536-801A-93FD-E637-4D131CFA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506136-FA42-C512-F950-61CD610D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C09-325D-5E40-8686-4050CF9A1A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72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FEC4C-6442-AC66-88FA-F3DD4479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20106B-EB1E-6660-FD86-76743876C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62FA94-AC93-CE2E-1D74-F3D34EAA8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ED27A2-6DE0-AEBA-00AF-839D1B98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6AB9-1107-1B43-B67E-04F4D129F787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2D4743-A298-78F6-9E97-AB145FB95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AF064-03DF-B477-D219-0F6A6985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C09-325D-5E40-8686-4050CF9A1A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97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8EF2A-9C5F-AA29-E7D9-88BABF90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FD3C71-D93A-C127-F3BD-D1D87835A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D2E1C2-1C25-3F14-6CF0-83A641348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642BD2-535E-C8C6-B334-45D64DC14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61884BA-2171-1602-CA2E-161212056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D9CA971-365A-F572-6579-ABC87EFA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6AB9-1107-1B43-B67E-04F4D129F787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C7DB119-7774-5311-B7BE-B567E58B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01F3C0E-5C6E-EEA2-C9EC-5CA72078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C09-325D-5E40-8686-4050CF9A1A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23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60570-B06B-0441-9F58-6C7B2E5A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E441437-3465-F898-7CF2-5AD4A3FA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6AB9-1107-1B43-B67E-04F4D129F787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96E134-B6FF-578C-2330-F4AEE8DB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16CB8F-5674-4604-C32B-119F712A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C09-325D-5E40-8686-4050CF9A1A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80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BEA24E8-3872-3C61-A90B-B39B6660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6AB9-1107-1B43-B67E-04F4D129F787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97F9AA-0F5D-23D8-7F9F-CFC9890A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B58B60-3A6F-92E6-4A4C-C8B49A18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C09-325D-5E40-8686-4050CF9A1A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52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EB305-FE2A-E17E-1394-994232EC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D5444F-4AC3-AB84-4EFD-3B1419D37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566FBC-6F1A-94FE-E038-98E80C9AF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5DECEC-F3CC-BCA3-BDA5-1B001544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6AB9-1107-1B43-B67E-04F4D129F787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C39BC2-3FF4-A277-2092-C91935C5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1CD756-24DA-2B3A-FA4E-2387D832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C09-325D-5E40-8686-4050CF9A1A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15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5C075-75F3-4DC1-1894-82D6D5E5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B0B50FD-8FE5-A063-713F-3B013A31D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38E16D-2B14-40F2-0027-E0F0A877F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029C6E-759B-071F-B96A-6F132880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6AB9-1107-1B43-B67E-04F4D129F787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8D1140-75B3-B843-C368-B046F9D9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4BF0AD-0B5A-0E56-D2C6-CE4E97D0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8C09-325D-5E40-8686-4050CF9A1A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61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2D52F7-738D-16B5-6BC9-5DF0BA48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29C487-08B3-9C3D-B4A5-95DB73360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66DD88-6D25-E665-F469-BA9F97C0A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236AB9-1107-1B43-B67E-04F4D129F787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1DC689-BD5F-6EE4-1A55-3BCF16C4C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38C0FA-9D78-0A1A-E98A-E9B709978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738C09-325D-5E40-8686-4050CF9A1A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7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838418-493B-95DE-9F47-4B0ED7155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0" b="13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5408B61-4553-DEB8-AB67-D232D9981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7" y="148168"/>
            <a:ext cx="11572990" cy="67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0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A11192D-AF70-2537-5E62-8675D022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1" y="-148168"/>
            <a:ext cx="10628896" cy="70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5EFA217-2786-4E8A-19FD-DD565BF88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861" cy="59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F6F63D3-970B-A61B-A1F8-6C96D3699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1660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5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C8122D5-6BDD-7493-3302-22092B6D3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11687" y="-89830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2928BD7-F6EA-9D90-B579-7F3AEFE32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5" y="0"/>
            <a:ext cx="106270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2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CD45C7-250F-692D-4B88-4CACFF62CD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1B0CAD4-6675-CBCD-8941-6409B4135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655" y="232834"/>
            <a:ext cx="13232555" cy="615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6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5F57726-ACE6-FBD1-2547-33F35D00C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18" y="643466"/>
            <a:ext cx="1003796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48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FA3ED07-A6E5-6935-D428-7811292CA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98153"/>
            <a:ext cx="10905066" cy="52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91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andrea van Hooff</dc:creator>
  <cp:lastModifiedBy>C Peeters</cp:lastModifiedBy>
  <cp:revision>5</cp:revision>
  <dcterms:created xsi:type="dcterms:W3CDTF">2024-01-11T12:54:42Z</dcterms:created>
  <dcterms:modified xsi:type="dcterms:W3CDTF">2024-04-19T16:07:14Z</dcterms:modified>
</cp:coreProperties>
</file>