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5D7E2-7DB6-4186-936F-70391B37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B4165A-059D-6063-62C8-ED7619F62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4CA743-EEC8-9A5D-963A-89E652FD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013D12-4065-272A-833F-3505A4C2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2A792C-686D-0B4F-66B2-161AEC0C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56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A06A4-CAA5-40E9-A6D0-A855FF70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F43178-C3CE-C004-F46D-B1A1BC7A5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D115D6-FC9E-ED99-E3EF-9553F4B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9E8252-19A9-00C3-37AB-22DA3A14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A972EC-0EF9-D0B6-6BA0-4BD0D6C4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74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80E4E3-6B2D-FD94-A9E5-34169D58B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6B41B6-28D4-DD5A-020F-5D9E56706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A14B5-4B28-69D2-01F4-04110EBF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7FD578-C046-23A0-1420-9EB21C8B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58F6A1-7440-372D-DABF-A3B53C0C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81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6B35D-E5FF-E1E5-A74B-BCD04DAF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0AFB18-964D-7E49-BE91-A930ACF36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5E0708-B5BC-9BB2-56C0-BBCBA189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977D92-04BC-2834-C1D5-8B7E4496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9A94C6-B113-E63D-F7CF-516B4340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94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1ACD7-6976-3B31-6C07-BFBED066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9A2FBD-4D7E-0AFD-014E-0B53C520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B3E954-BAC2-D8ED-3808-2A99359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A65A9B-AD21-C4FD-E142-9D25729A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547EDE-2F6B-8FF8-69A0-E24D7566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08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B922-008B-364B-41E3-3D7F599F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2FCE59-E265-C296-3584-115F300A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26367B-57A2-2622-F7C9-D2CE6EDF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DA924A-B82A-3FEC-D6F7-C6FC5C05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55916B-BF9B-2AE5-EC4D-DA598E0C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E43C4C-F4D2-B0E1-E6D2-C733CD5E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67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F071B-63E2-7B4D-12C6-824DD0BD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DF432B-8FEC-ACDA-7DFB-442C6BFD3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22BCDA-5792-3D47-9CE9-AD801D0AD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260E62-92CF-B1DE-8C87-6700418B7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48F7232-E773-31C0-7B07-9AFBD0A0A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C6B55FD-9993-EB2D-B740-D9990177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FCE67-A41F-F2AC-FB8D-469D9F52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43B20A-DA6D-0CFB-1671-D14A68BF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11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625895-BE0A-98FE-7902-C84C53EE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D87E8E9-2607-3AE0-D3AE-1EBA9F11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FEF3F55-3811-2B6B-EB5D-7BE26154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29C634-8301-F453-88F1-770180C4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60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F2F21A3-3EBF-F186-579F-9B71CB26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A4F22D-7A1B-D4A3-8F66-8B80F9E0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0AECD3-9F91-EADD-529C-89817FE3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77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0D674-18FE-5626-7EB2-6DAE9ED6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7E45D0-2EEF-CC07-EF34-0136CC89E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2FA991-696D-DACB-FD7C-2A0D6F925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472B43-287D-6BA0-9AF5-D43381D4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49CE26-C1B0-E420-13CD-37D7C906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AB3342-9A14-29FA-39F0-B91B403D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90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72DF-5D7C-0414-E245-65C6CC82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B74C70A-452B-9A38-FBA3-4CC0A5D0A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3D4DA3-D0F2-E9D6-EE29-DFACAC11A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9DD927-5496-0CE5-A7A0-7F91326B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3E68B2-EDD4-9720-94BE-8087988C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2302FB-9D52-4FA0-B086-38052B5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42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AB8BB2-5CE8-51A5-0561-C2007F4A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C99973-4232-FD81-297B-63DB2AF4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5A8848-E2D2-3ABF-14A3-ADBC5FCC1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C059DE-5CF4-F24B-BD96-C4EB2D97ED74}" type="datetimeFigureOut">
              <a:rPr lang="nl-NL" smtClean="0"/>
              <a:t>17-4-2024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507424-1793-63F3-C3FB-9615C7528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5AB44B-9FFF-1845-4DAB-A95BD54D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BC8318-90FB-2542-A8C1-DB4700E1A7B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5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9F750D-AB58-6E83-8CBE-93688BC49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47" y="-660"/>
            <a:ext cx="6892841" cy="68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EBB97B-A32F-5003-A609-A36589E04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06" y="0"/>
            <a:ext cx="887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0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DA76043-DD85-6B2D-BC78-0DE9F9BB9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4" y="4106"/>
            <a:ext cx="6930376" cy="69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5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947916-CFD6-2E48-C03E-7FB5AE495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8" y="0"/>
            <a:ext cx="110603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0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0A8FCD-F0E6-6DB4-A7EF-64163C24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3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C36327C-DB4C-9C6E-317E-23CF2C229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1" y="9078"/>
            <a:ext cx="9537977" cy="6848922"/>
          </a:xfrm>
        </p:spPr>
      </p:pic>
    </p:spTree>
    <p:extLst>
      <p:ext uri="{BB962C8B-B14F-4D97-AF65-F5344CB8AC3E}">
        <p14:creationId xmlns:p14="http://schemas.microsoft.com/office/powerpoint/2010/main" val="271572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22BA02A-CB78-C079-3A82-A9D7AD25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" y="0"/>
            <a:ext cx="12177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6EA2888-C100-44AC-E4BF-981741E3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5" y="44350"/>
            <a:ext cx="5412522" cy="68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25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 van Hooff</dc:creator>
  <cp:lastModifiedBy>C Peeters</cp:lastModifiedBy>
  <cp:revision>3</cp:revision>
  <dcterms:created xsi:type="dcterms:W3CDTF">2024-01-24T15:09:41Z</dcterms:created>
  <dcterms:modified xsi:type="dcterms:W3CDTF">2024-04-17T18:12:00Z</dcterms:modified>
</cp:coreProperties>
</file>