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D6897-016F-D665-2804-0A88B49DB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64D38E-F255-09D6-35C9-99D90A765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C37BDA-D85F-DAF6-5140-0843B0A2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8828-FA74-8B4E-9D54-F8DB0E6B8ADE}" type="datetimeFigureOut">
              <a:rPr lang="nl-NL" smtClean="0"/>
              <a:t>03-01-2024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AEBC7A-6974-0D05-84E4-C9B21BF8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54DBAD-FA4F-1996-FCE6-CEEB6155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71A-C985-854E-AA0A-9B2F133F7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58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70D81-D5C8-0E96-EE66-99DE4C8E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9DA47-EEF7-8777-BC8D-54C8B1CE8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55DFF0-78FA-FA2F-12F7-B19890D9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8828-FA74-8B4E-9D54-F8DB0E6B8ADE}" type="datetimeFigureOut">
              <a:rPr lang="nl-NL" smtClean="0"/>
              <a:t>03-01-2024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3D2FDA-E9DF-B2AF-B47E-9A7BE923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118F0F-AA9F-C110-6082-00E6238A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71A-C985-854E-AA0A-9B2F133F7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61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39A4343-FCF0-26F0-A8A5-72C52DB1A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057F0F-788D-44CE-32D7-AA56A8429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03D27D-C464-09FB-7992-28804D23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8828-FA74-8B4E-9D54-F8DB0E6B8ADE}" type="datetimeFigureOut">
              <a:rPr lang="nl-NL" smtClean="0"/>
              <a:t>03-01-2024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336C8C-3AA6-B324-3907-FE6834FF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C16C35-81C6-AF24-E138-F8E2218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71A-C985-854E-AA0A-9B2F133F7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37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94A16-9629-E480-A353-40538938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BEEC7-D178-D1E0-B111-7F312B5D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E893D-971C-EF7F-3EE0-696657E8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8828-FA74-8B4E-9D54-F8DB0E6B8ADE}" type="datetimeFigureOut">
              <a:rPr lang="nl-NL" smtClean="0"/>
              <a:t>03-01-2024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1B5F65-DA33-B76A-4F86-DE101104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383499-FEDA-E029-27AF-32B14F41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71A-C985-854E-AA0A-9B2F133F7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50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B3E59-3BD3-25A3-C4E3-5F737770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893E3F-C2D7-8A21-A998-23D0E3290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040958-7898-E764-1223-CA6ED63D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8828-FA74-8B4E-9D54-F8DB0E6B8ADE}" type="datetimeFigureOut">
              <a:rPr lang="nl-NL" smtClean="0"/>
              <a:t>03-01-2024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95D43E-5C76-726C-3F7F-EF4809CC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33DFE2-8675-B585-E096-82924D67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71A-C985-854E-AA0A-9B2F133F7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41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6B4C9-40AD-F023-9E2F-343CDCBC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FC2961-C717-E547-7D67-F5C4C076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6D0937-0B92-D9CE-B6C3-ADCC4CA92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FB2EE5-8EF9-1E7A-6882-BDCCF70A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8828-FA74-8B4E-9D54-F8DB0E6B8ADE}" type="datetimeFigureOut">
              <a:rPr lang="nl-NL" smtClean="0"/>
              <a:t>03-01-2024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2999C3-50C0-EDF3-B809-92A5F1AF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E0E76F-104E-C7CE-55A3-C036A05C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71A-C985-854E-AA0A-9B2F133F7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6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0FB29-3801-0A17-3ECD-D3B34CB7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7698C1-4D4A-627E-11FE-48B35604A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E5F1C8-C06C-D855-06D0-5446350A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90C0F0-2BF1-DBE1-73E1-0B671884B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9DB7B5F-A5E0-8303-CA61-8D1416EB5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CBCF323-D776-3856-A206-936F65BF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8828-FA74-8B4E-9D54-F8DB0E6B8ADE}" type="datetimeFigureOut">
              <a:rPr lang="nl-NL" smtClean="0"/>
              <a:t>03-01-2024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6F18C00-9828-B73E-7936-9FB1C656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426E940-FCFC-70CF-6469-21468C88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71A-C985-854E-AA0A-9B2F133F7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41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D3648-2A83-1B3B-DC14-60A50C7B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DCE6B06-BF6A-C118-4036-7B5322C3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8828-FA74-8B4E-9D54-F8DB0E6B8ADE}" type="datetimeFigureOut">
              <a:rPr lang="nl-NL" smtClean="0"/>
              <a:t>03-01-2024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18FCBA-E27E-F591-27C7-FB409550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2FA7E8-64E1-28E8-42BE-3605E6A5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71A-C985-854E-AA0A-9B2F133F7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35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034BC8-3768-C72D-7C76-32FA1672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8828-FA74-8B4E-9D54-F8DB0E6B8ADE}" type="datetimeFigureOut">
              <a:rPr lang="nl-NL" smtClean="0"/>
              <a:t>03-01-2024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F7C578-146E-117A-6834-38ED7FF8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624391-D296-85DF-A5F6-5128DF00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71A-C985-854E-AA0A-9B2F133F7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79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9E5A5-2368-49BF-8078-5427C71D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93FF98-44F4-E4DF-0505-7BDE4D4E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704D98-4090-851F-A383-A403495F1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020F25-064F-1B8C-BDC5-2DC4574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8828-FA74-8B4E-9D54-F8DB0E6B8ADE}" type="datetimeFigureOut">
              <a:rPr lang="nl-NL" smtClean="0"/>
              <a:t>03-01-2024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FE6436-3DC2-2903-DA03-B1472F5D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108682-57A8-3362-80BF-08F2E6DF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71A-C985-854E-AA0A-9B2F133F7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61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9EF37-D7F9-E938-35EA-ADDBE275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7716070-89FA-B831-1B71-3F286D342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34F8F8-FA92-B2C9-2F60-D9CB2EFEE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85E6F4-0ADC-E51A-2D19-942EF0AA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8828-FA74-8B4E-9D54-F8DB0E6B8ADE}" type="datetimeFigureOut">
              <a:rPr lang="nl-NL" smtClean="0"/>
              <a:t>03-01-2024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F3AE01-B064-B78C-3B4A-D877F324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DBB32D-1873-FD2E-0477-3578BAE3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471A-C985-854E-AA0A-9B2F133F7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66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FF6DF32-580C-3752-89E0-85BF89B9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43D74F-72B8-03BF-D3D0-81AD45AAE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76E731-D8D3-36BC-579C-BDF25E1C7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A78828-FA74-8B4E-9D54-F8DB0E6B8ADE}" type="datetimeFigureOut">
              <a:rPr lang="nl-NL" smtClean="0"/>
              <a:t>03-01-2024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3EFFB9-685F-27BB-4785-11D4BAC6F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F788A0-F24F-A741-1B24-BAE6A997A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27471A-C985-854E-AA0A-9B2F133F71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90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D58BFD6-2727-B95E-164F-ED701E0D2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75360"/>
            <a:ext cx="10905066" cy="49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7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6159D6-4ECF-706B-5A9F-819EF3A87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10059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0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D90682-D734-1788-58E9-17854DD41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6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F10C0C-ED7B-9573-98FC-DB0DBE3B1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r="407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0184B5-BEE8-41B9-0C5E-700D4EC99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21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6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E89E90-E75D-F9DE-FB86-6605BFDB9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5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BAFFFD6-7D6C-F033-14A5-DA916640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04" y="0"/>
            <a:ext cx="4766619" cy="67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2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230CCCA-161A-F659-0700-EF5883362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06" y="33955"/>
            <a:ext cx="5998852" cy="682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7787B4D-556B-0BDC-B11F-5FDD4A08A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22" y="0"/>
            <a:ext cx="7018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35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9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andrea van Hooff</dc:creator>
  <cp:lastModifiedBy>andrea van Hooff</cp:lastModifiedBy>
  <cp:revision>1</cp:revision>
  <dcterms:created xsi:type="dcterms:W3CDTF">2024-01-03T14:50:46Z</dcterms:created>
  <dcterms:modified xsi:type="dcterms:W3CDTF">2024-01-03T14:55:41Z</dcterms:modified>
</cp:coreProperties>
</file>