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4F93-6101-DC17-5FB5-66D95167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B915EE-DC79-4AE6-0D4F-F4F9BCAD0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CB1753-1170-B3E3-8F85-6B653552E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F61566-C335-AB12-6247-CF2DF012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EE7A14-3EC2-270D-CA09-179F1C3B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33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76551-B071-B695-8710-3DDF360A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9148D5-60A1-7BEA-7486-DF3A71695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A7E14-2342-CF94-C5E5-A6454537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DDD408-0AD9-3778-38C8-A7C64401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130614-FCFC-AAD5-1DEF-90B229B9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79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A31CC2F-B59F-96B7-E3B7-FE787E489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D05F21-C822-7180-ECDB-E5CF54E15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15DF1D-075A-73C7-46AF-00651F30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53221-8F17-D696-6401-75045B3D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148867-3020-26AD-886D-EC3DC265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75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BBFB7-44D7-8947-1396-8DD51261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322636-E8E9-E593-E14B-55EB713A3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02D4A5-69A3-DAB2-1642-0096F3EA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62118D-1348-EEC3-172F-2BACA2EE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0ACEEF-33B9-3C46-F956-3950EA9B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30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FAC03-8D29-9AD7-FD85-FCA65DDD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091884-134B-0FD6-BC7A-A054D7E6E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405877-0662-85DC-6E84-E612D225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020291-882A-1191-CB60-A6016797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9C695B-E24A-C8F7-5290-36034288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97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4847C-2874-1975-651D-BFB8E65A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E0C5F3-F053-A0A1-9D55-A970F2782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588D34-3336-F472-CC76-4F04D0AAC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53D59E-A0BB-A1A3-3DAD-E6F8C0751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BF8C1D-615B-0860-CD9D-4E7A31BDB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22A304-3602-2961-AAF0-2BEAA9F2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27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C0E40-DADB-BCDD-D4E3-D3CD4EDD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766562-4B08-9E05-32BF-E2B4EB673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DE13AA-50DE-3FE0-22AD-DE7E0AEAD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E34879-A02D-B72E-4C8D-B37DCD481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A536ADD-B245-42CB-099E-EE1F51023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F2B714B-5112-588F-BA94-A8F0E417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4218D2D-A446-CD37-6EAA-0C625FE1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3B429A-F10F-5854-1B82-13DE71C1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8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DC0BA-3662-737C-BA99-A85B5C7D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B5FAD5A-66BD-9255-5AC8-A0B73690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1FFB7AB-807B-8E26-8E82-C8FC06DA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82580B-AA10-D18B-AE7B-90713F93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6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661D4D-2491-06D1-F4DF-BF70D0B8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E90E0E9-CF41-315F-0434-EAC2B39F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72AACE-B6B7-2294-FC7A-FE8DFE15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31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021F1-003E-9B3E-BAA7-18AB00C2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0BABEA-D607-81B2-663E-729342071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52EDDF-D996-6544-368D-450B91214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94A316-92B3-A660-EE6C-5B438E90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B26F35-6463-DE7E-7D93-AAA23A63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3F0000-6E03-DEAB-5531-7F49E9BA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862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46FB49-2D7C-54D3-933C-A829FD0F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4A89978-920A-135B-C8EF-72BFABF63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D3E899-BA68-FFE2-62F7-8C4FC705E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1A9ABC-E9E6-D7D2-21E1-2D5ADE46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7A870F-697C-DB95-E449-86382F3D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3FD25B-9C51-081C-9BA2-ED63E42D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432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30324CD-F667-DECE-EAFF-55866607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155F88-AEC3-1D3E-828F-735EEA31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1641AB-DBAA-5F4E-B39C-456033B4B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C19774-D405-5340-A818-8A509340CF2B}" type="datetimeFigureOut">
              <a:rPr lang="nl-NL" smtClean="0"/>
              <a:t>27-12-2023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1E25E3-7183-C888-073A-A46AB1B0C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D7F403-C363-4166-DADA-A828193A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67015-E658-9041-9E6F-9C5F57F7E7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84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41FB71-F624-F2CA-C130-93F5A773F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" r="16081" b="21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610C8B-DBA4-000E-A793-12F3556CE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0000"/>
                </a:solidFill>
              </a:rPr>
              <a:t>David Hockney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3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BFCB6CF-49FA-9C7D-886B-FC3419001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04" y="0"/>
            <a:ext cx="7041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81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ED68E1-1B02-073B-1C6D-0AB6D5AAC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9" r="-2" b="208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8B2F431-7F00-8057-26E1-BC1A7F4D1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85" y="0"/>
            <a:ext cx="6705797" cy="6858000"/>
          </a:xfrm>
        </p:spPr>
      </p:pic>
    </p:spTree>
    <p:extLst>
      <p:ext uri="{BB962C8B-B14F-4D97-AF65-F5344CB8AC3E}">
        <p14:creationId xmlns:p14="http://schemas.microsoft.com/office/powerpoint/2010/main" val="109245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D064E7E-7AA9-A145-D3FF-4EC9490C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02" y="0"/>
            <a:ext cx="95949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6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5</Slides>
  <Notes>0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andrea van Hooff</dc:creator>
  <cp:lastModifiedBy>andrea van Hooff</cp:lastModifiedBy>
  <cp:revision>1</cp:revision>
  <dcterms:created xsi:type="dcterms:W3CDTF">2023-12-27T12:41:24Z</dcterms:created>
  <dcterms:modified xsi:type="dcterms:W3CDTF">2023-12-27T12:46:03Z</dcterms:modified>
</cp:coreProperties>
</file>