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8" r:id="rId3"/>
    <p:sldId id="264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681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366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061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2236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1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0935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424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1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212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1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5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63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1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42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701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56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52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488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0"/>
            <a:ext cx="8001000" cy="2971801"/>
          </a:xfrm>
        </p:spPr>
        <p:txBody>
          <a:bodyPr/>
          <a:lstStyle/>
          <a:p>
            <a:pPr algn="ctr"/>
            <a:r>
              <a:rPr lang="nl-NL" dirty="0" smtClean="0"/>
              <a:t>PPP 6 </a:t>
            </a:r>
            <a:br>
              <a:rPr lang="nl-NL" dirty="0" smtClean="0"/>
            </a:br>
            <a:r>
              <a:rPr lang="nl-NL" dirty="0" smtClean="0"/>
              <a:t>Regels </a:t>
            </a:r>
            <a:r>
              <a:rPr lang="nl-NL" dirty="0" smtClean="0"/>
              <a:t>in de klas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Leerjaar 1</a:t>
            </a:r>
          </a:p>
          <a:p>
            <a:r>
              <a:rPr lang="nl-NL" dirty="0" smtClean="0"/>
              <a:t>Thema 1</a:t>
            </a:r>
          </a:p>
          <a:p>
            <a:r>
              <a:rPr lang="nl-NL" dirty="0" smtClean="0"/>
              <a:t>Activiteit 4.5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6986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eating Student Stock Illustration - Download Image Now - Dishonesty,  School Building, Laziness - iStock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0"/>
          <a:stretch/>
        </p:blipFill>
        <p:spPr bwMode="auto">
          <a:xfrm>
            <a:off x="643466" y="440266"/>
            <a:ext cx="8579555" cy="570088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27700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te School Stock Illustrations – 826 Late School Stock Illustrations,  Vectors &amp; Clipart - Dreamstime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4" t="12056" r="11986" b="13210"/>
          <a:stretch/>
        </p:blipFill>
        <p:spPr bwMode="auto">
          <a:xfrm>
            <a:off x="1664828" y="440267"/>
            <a:ext cx="6350283" cy="5723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48106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lassroom Clipart Vector Images (over 2,700)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511" y="282221"/>
            <a:ext cx="7202311" cy="59040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3866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hool Vandalism Images: Browse 5,703 Stock Photos &amp; Vectors Free Download  with Trial | Shutterstock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60" b="9723"/>
          <a:stretch/>
        </p:blipFill>
        <p:spPr bwMode="auto">
          <a:xfrm>
            <a:off x="1275643" y="146757"/>
            <a:ext cx="7349067" cy="65249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45859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hool Clipart - boy_holding_paper_airplane - Classroom Clipart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713"/>
          <a:stretch/>
        </p:blipFill>
        <p:spPr bwMode="auto">
          <a:xfrm>
            <a:off x="1896533" y="101600"/>
            <a:ext cx="6570133" cy="65475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7878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0+ Kid Sleeping In Class Clip Art Illustrations, Royalty-Free Vector  Graphics &amp; Clip Art - iStoc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156" y="214489"/>
            <a:ext cx="7044266" cy="65249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5589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0+ Kid Sleeping In Class Clip Art Illustrations, Royalty-Free Vector  Graphics &amp; Clip Art - iStoc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468" y="158044"/>
            <a:ext cx="7078132" cy="65475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6043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0+ Kid Sleeping In Class Clip Art Illustrations, Royalty-Free Vector  Graphics &amp; Clip Art - iStoc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511" y="124178"/>
            <a:ext cx="7292621" cy="66378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090844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8</Words>
  <Application>Microsoft Office PowerPoint</Application>
  <PresentationFormat>Widescreen</PresentationFormat>
  <Paragraphs>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Slice</vt:lpstr>
      <vt:lpstr>PPP 6  Regels in de klas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Regels in de klas</dc:title>
  <dc:creator>C Peeters</dc:creator>
  <cp:lastModifiedBy>C Peeters</cp:lastModifiedBy>
  <cp:revision>2</cp:revision>
  <dcterms:created xsi:type="dcterms:W3CDTF">2023-08-10T14:13:32Z</dcterms:created>
  <dcterms:modified xsi:type="dcterms:W3CDTF">2023-08-15T15:21:44Z</dcterms:modified>
</cp:coreProperties>
</file>