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3"/>
  </p:normalViewPr>
  <p:slideViewPr>
    <p:cSldViewPr snapToGrid="0" snapToObjects="1">
      <p:cViewPr varScale="1">
        <p:scale>
          <a:sx n="80" d="100"/>
          <a:sy n="80" d="100"/>
        </p:scale>
        <p:origin x="12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6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5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72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6492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29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1358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15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09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3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1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48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4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5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1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8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691109-F4F8-4597-962C-A4F4B7960636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01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D2274-5572-4747-9981-408CDDEC6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4289" y="397041"/>
            <a:ext cx="3630321" cy="2108119"/>
          </a:xfrm>
        </p:spPr>
        <p:txBody>
          <a:bodyPr anchor="b">
            <a:normAutofit/>
          </a:bodyPr>
          <a:lstStyle/>
          <a:p>
            <a:pPr algn="ctr"/>
            <a:r>
              <a:rPr lang="nl-NL" sz="4400" dirty="0" smtClean="0">
                <a:latin typeface="Trebuchet MS" panose="020B0603020202020204" pitchFamily="34" charset="0"/>
                <a:ea typeface="Noteworthy Light" panose="02000400000000000000" pitchFamily="2" charset="77"/>
              </a:rPr>
              <a:t>PPP 4</a:t>
            </a:r>
            <a:br>
              <a:rPr lang="nl-NL" sz="4400" dirty="0" smtClean="0">
                <a:latin typeface="Trebuchet MS" panose="020B0603020202020204" pitchFamily="34" charset="0"/>
                <a:ea typeface="Noteworthy Light" panose="02000400000000000000" pitchFamily="2" charset="77"/>
              </a:rPr>
            </a:br>
            <a:r>
              <a:rPr lang="nl-NL" sz="4400" dirty="0" smtClean="0">
                <a:latin typeface="Trebuchet MS" panose="020B0603020202020204" pitchFamily="34" charset="0"/>
                <a:ea typeface="Noteworthy Light" panose="02000400000000000000" pitchFamily="2" charset="77"/>
              </a:rPr>
              <a:t>Waarden en normen</a:t>
            </a:r>
            <a:endParaRPr lang="en-AW" sz="4400" dirty="0">
              <a:latin typeface="Trebuchet MS" panose="020B0603020202020204" pitchFamily="34" charset="0"/>
              <a:ea typeface="Noteworthy Light" panose="02000400000000000000" pitchFamily="2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CD101-C86D-CC44-8F85-2C29F1970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41833" y="4987597"/>
            <a:ext cx="2405575" cy="1752807"/>
          </a:xfrm>
        </p:spPr>
        <p:txBody>
          <a:bodyPr anchor="t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AW" dirty="0">
                <a:solidFill>
                  <a:schemeClr val="tx1"/>
                </a:solidFill>
              </a:rPr>
              <a:t>Leerjaar 1</a:t>
            </a:r>
          </a:p>
          <a:p>
            <a:pPr algn="ctr">
              <a:lnSpc>
                <a:spcPct val="90000"/>
              </a:lnSpc>
            </a:pPr>
            <a:r>
              <a:rPr lang="en-AW" dirty="0">
                <a:solidFill>
                  <a:schemeClr val="tx1"/>
                </a:solidFill>
              </a:rPr>
              <a:t>Thema 1 </a:t>
            </a:r>
          </a:p>
          <a:p>
            <a:pPr algn="ctr">
              <a:lnSpc>
                <a:spcPct val="90000"/>
              </a:lnSpc>
            </a:pPr>
            <a:r>
              <a:rPr lang="en-AW" dirty="0">
                <a:solidFill>
                  <a:schemeClr val="tx1"/>
                </a:solidFill>
              </a:rPr>
              <a:t>Activiteit 3.2</a:t>
            </a:r>
          </a:p>
        </p:txBody>
      </p:sp>
      <p:pic>
        <p:nvPicPr>
          <p:cNvPr id="1028" name="Picture 4" descr="Pin op Knutsel beroepen">
            <a:extLst>
              <a:ext uri="{FF2B5EF4-FFF2-40B4-BE49-F238E27FC236}">
                <a16:creationId xmlns:a16="http://schemas.microsoft.com/office/drawing/2014/main" id="{CA335D93-A664-9144-A950-C3E5509976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5" r="5645" b="1"/>
          <a:stretch/>
        </p:blipFill>
        <p:spPr bwMode="auto">
          <a:xfrm>
            <a:off x="622854" y="541129"/>
            <a:ext cx="4317625" cy="575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4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lipart helping old people - Clip Art Library">
            <a:extLst>
              <a:ext uri="{FF2B5EF4-FFF2-40B4-BE49-F238E27FC236}">
                <a16:creationId xmlns:a16="http://schemas.microsoft.com/office/drawing/2014/main" id="{31ABE41A-0EE5-1C44-9064-53C01DD2E7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25" r="1" b="15251"/>
          <a:stretch/>
        </p:blipFill>
        <p:spPr bwMode="auto">
          <a:xfrm>
            <a:off x="247341" y="209262"/>
            <a:ext cx="8674299" cy="6412465"/>
          </a:xfrm>
          <a:custGeom>
            <a:avLst/>
            <a:gdLst/>
            <a:ahLst/>
            <a:cxnLst/>
            <a:rect l="l" t="t" r="r" b="b"/>
            <a:pathLst>
              <a:path w="11565732" h="6412465">
                <a:moveTo>
                  <a:pt x="6212327" y="311"/>
                </a:moveTo>
                <a:cubicBezTo>
                  <a:pt x="6779509" y="2217"/>
                  <a:pt x="7335460" y="13052"/>
                  <a:pt x="7848900" y="36620"/>
                </a:cubicBezTo>
                <a:cubicBezTo>
                  <a:pt x="8881707" y="93050"/>
                  <a:pt x="9942545" y="107076"/>
                  <a:pt x="10493743" y="344115"/>
                </a:cubicBezTo>
                <a:cubicBezTo>
                  <a:pt x="10818983" y="480058"/>
                  <a:pt x="11310587" y="587839"/>
                  <a:pt x="11404828" y="1179473"/>
                </a:cubicBezTo>
                <a:cubicBezTo>
                  <a:pt x="11563960" y="2462129"/>
                  <a:pt x="11628316" y="3002203"/>
                  <a:pt x="11489705" y="3932113"/>
                </a:cubicBezTo>
                <a:cubicBezTo>
                  <a:pt x="11377579" y="4636191"/>
                  <a:pt x="11400091" y="5407847"/>
                  <a:pt x="10684545" y="5908077"/>
                </a:cubicBezTo>
                <a:lnTo>
                  <a:pt x="10388704" y="6061227"/>
                </a:lnTo>
                <a:cubicBezTo>
                  <a:pt x="9758046" y="6162437"/>
                  <a:pt x="6584023" y="6227316"/>
                  <a:pt x="4609016" y="6122635"/>
                </a:cubicBezTo>
                <a:lnTo>
                  <a:pt x="2861865" y="6064474"/>
                </a:lnTo>
                <a:cubicBezTo>
                  <a:pt x="2637627" y="6297556"/>
                  <a:pt x="2708771" y="6324413"/>
                  <a:pt x="2693743" y="6412465"/>
                </a:cubicBezTo>
                <a:cubicBezTo>
                  <a:pt x="2639396" y="6366722"/>
                  <a:pt x="2486609" y="6297230"/>
                  <a:pt x="2314427" y="6049412"/>
                </a:cubicBezTo>
                <a:cubicBezTo>
                  <a:pt x="2169312" y="6046309"/>
                  <a:pt x="1530134" y="5979345"/>
                  <a:pt x="1379263" y="5953252"/>
                </a:cubicBezTo>
                <a:cubicBezTo>
                  <a:pt x="947300" y="5937675"/>
                  <a:pt x="256031" y="5573094"/>
                  <a:pt x="113741" y="4814577"/>
                </a:cubicBezTo>
                <a:cubicBezTo>
                  <a:pt x="-56465" y="3141112"/>
                  <a:pt x="-16331" y="2616675"/>
                  <a:pt x="107567" y="1544389"/>
                </a:cubicBezTo>
                <a:cubicBezTo>
                  <a:pt x="206370" y="231904"/>
                  <a:pt x="1148077" y="146138"/>
                  <a:pt x="1649047" y="121398"/>
                </a:cubicBezTo>
                <a:cubicBezTo>
                  <a:pt x="2708161" y="69214"/>
                  <a:pt x="4510781" y="-5410"/>
                  <a:pt x="6212327" y="31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86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op Bullying Kids Stock Vectors, Illustrations &amp; Clip Art - iStock | Online bullying  kids">
            <a:extLst>
              <a:ext uri="{FF2B5EF4-FFF2-40B4-BE49-F238E27FC236}">
                <a16:creationId xmlns:a16="http://schemas.microsoft.com/office/drawing/2014/main" id="{C823CF61-543B-F645-B8FC-5FEB29C2E0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8"/>
          <a:stretch/>
        </p:blipFill>
        <p:spPr bwMode="auto">
          <a:xfrm>
            <a:off x="247341" y="209262"/>
            <a:ext cx="8674299" cy="6412465"/>
          </a:xfrm>
          <a:custGeom>
            <a:avLst/>
            <a:gdLst/>
            <a:ahLst/>
            <a:cxnLst/>
            <a:rect l="l" t="t" r="r" b="b"/>
            <a:pathLst>
              <a:path w="11565732" h="6412465">
                <a:moveTo>
                  <a:pt x="6212327" y="311"/>
                </a:moveTo>
                <a:cubicBezTo>
                  <a:pt x="6779509" y="2217"/>
                  <a:pt x="7335460" y="13052"/>
                  <a:pt x="7848900" y="36620"/>
                </a:cubicBezTo>
                <a:cubicBezTo>
                  <a:pt x="8881707" y="93050"/>
                  <a:pt x="9942545" y="107076"/>
                  <a:pt x="10493743" y="344115"/>
                </a:cubicBezTo>
                <a:cubicBezTo>
                  <a:pt x="10818983" y="480058"/>
                  <a:pt x="11310587" y="587839"/>
                  <a:pt x="11404828" y="1179473"/>
                </a:cubicBezTo>
                <a:cubicBezTo>
                  <a:pt x="11563960" y="2462129"/>
                  <a:pt x="11628316" y="3002203"/>
                  <a:pt x="11489705" y="3932113"/>
                </a:cubicBezTo>
                <a:cubicBezTo>
                  <a:pt x="11377579" y="4636191"/>
                  <a:pt x="11400091" y="5407847"/>
                  <a:pt x="10684545" y="5908077"/>
                </a:cubicBezTo>
                <a:lnTo>
                  <a:pt x="10388704" y="6061227"/>
                </a:lnTo>
                <a:cubicBezTo>
                  <a:pt x="9758046" y="6162437"/>
                  <a:pt x="6584023" y="6227316"/>
                  <a:pt x="4609016" y="6122635"/>
                </a:cubicBezTo>
                <a:lnTo>
                  <a:pt x="2861865" y="6064474"/>
                </a:lnTo>
                <a:cubicBezTo>
                  <a:pt x="2637627" y="6297556"/>
                  <a:pt x="2708771" y="6324413"/>
                  <a:pt x="2693743" y="6412465"/>
                </a:cubicBezTo>
                <a:cubicBezTo>
                  <a:pt x="2639396" y="6366722"/>
                  <a:pt x="2486609" y="6297230"/>
                  <a:pt x="2314427" y="6049412"/>
                </a:cubicBezTo>
                <a:cubicBezTo>
                  <a:pt x="2169312" y="6046309"/>
                  <a:pt x="1530134" y="5979345"/>
                  <a:pt x="1379263" y="5953252"/>
                </a:cubicBezTo>
                <a:cubicBezTo>
                  <a:pt x="947300" y="5937675"/>
                  <a:pt x="256031" y="5573094"/>
                  <a:pt x="113741" y="4814577"/>
                </a:cubicBezTo>
                <a:cubicBezTo>
                  <a:pt x="-56465" y="3141112"/>
                  <a:pt x="-16331" y="2616675"/>
                  <a:pt x="107567" y="1544389"/>
                </a:cubicBezTo>
                <a:cubicBezTo>
                  <a:pt x="206370" y="231904"/>
                  <a:pt x="1148077" y="146138"/>
                  <a:pt x="1649047" y="121398"/>
                </a:cubicBezTo>
                <a:cubicBezTo>
                  <a:pt x="2708161" y="69214"/>
                  <a:pt x="4510781" y="-5410"/>
                  <a:pt x="6212327" y="31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05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appy Multiethnic Children Playing Dancing In Circle Holding Hands Together  Kids Friends Having Fun Flat Vector Clipart Illustration Stock Illustration  - Download Image Now - iStock">
            <a:extLst>
              <a:ext uri="{FF2B5EF4-FFF2-40B4-BE49-F238E27FC236}">
                <a16:creationId xmlns:a16="http://schemas.microsoft.com/office/drawing/2014/main" id="{F12339C0-EB98-3041-B03B-4F16823355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63" r="1" b="11413"/>
          <a:stretch/>
        </p:blipFill>
        <p:spPr bwMode="auto">
          <a:xfrm>
            <a:off x="247341" y="209262"/>
            <a:ext cx="8674299" cy="6412465"/>
          </a:xfrm>
          <a:custGeom>
            <a:avLst/>
            <a:gdLst/>
            <a:ahLst/>
            <a:cxnLst/>
            <a:rect l="l" t="t" r="r" b="b"/>
            <a:pathLst>
              <a:path w="11565732" h="6412465">
                <a:moveTo>
                  <a:pt x="6212327" y="311"/>
                </a:moveTo>
                <a:cubicBezTo>
                  <a:pt x="6779509" y="2217"/>
                  <a:pt x="7335460" y="13052"/>
                  <a:pt x="7848900" y="36620"/>
                </a:cubicBezTo>
                <a:cubicBezTo>
                  <a:pt x="8881707" y="93050"/>
                  <a:pt x="9942545" y="107076"/>
                  <a:pt x="10493743" y="344115"/>
                </a:cubicBezTo>
                <a:cubicBezTo>
                  <a:pt x="10818983" y="480058"/>
                  <a:pt x="11310587" y="587839"/>
                  <a:pt x="11404828" y="1179473"/>
                </a:cubicBezTo>
                <a:cubicBezTo>
                  <a:pt x="11563960" y="2462129"/>
                  <a:pt x="11628316" y="3002203"/>
                  <a:pt x="11489705" y="3932113"/>
                </a:cubicBezTo>
                <a:cubicBezTo>
                  <a:pt x="11377579" y="4636191"/>
                  <a:pt x="11400091" y="5407847"/>
                  <a:pt x="10684545" y="5908077"/>
                </a:cubicBezTo>
                <a:lnTo>
                  <a:pt x="10388704" y="6061227"/>
                </a:lnTo>
                <a:cubicBezTo>
                  <a:pt x="9758046" y="6162437"/>
                  <a:pt x="6584023" y="6227316"/>
                  <a:pt x="4609016" y="6122635"/>
                </a:cubicBezTo>
                <a:lnTo>
                  <a:pt x="2861865" y="6064474"/>
                </a:lnTo>
                <a:cubicBezTo>
                  <a:pt x="2637627" y="6297556"/>
                  <a:pt x="2708771" y="6324413"/>
                  <a:pt x="2693743" y="6412465"/>
                </a:cubicBezTo>
                <a:cubicBezTo>
                  <a:pt x="2639396" y="6366722"/>
                  <a:pt x="2486609" y="6297230"/>
                  <a:pt x="2314427" y="6049412"/>
                </a:cubicBezTo>
                <a:cubicBezTo>
                  <a:pt x="2169312" y="6046309"/>
                  <a:pt x="1530134" y="5979345"/>
                  <a:pt x="1379263" y="5953252"/>
                </a:cubicBezTo>
                <a:cubicBezTo>
                  <a:pt x="947300" y="5937675"/>
                  <a:pt x="256031" y="5573094"/>
                  <a:pt x="113741" y="4814577"/>
                </a:cubicBezTo>
                <a:cubicBezTo>
                  <a:pt x="-56465" y="3141112"/>
                  <a:pt x="-16331" y="2616675"/>
                  <a:pt x="107567" y="1544389"/>
                </a:cubicBezTo>
                <a:cubicBezTo>
                  <a:pt x="206370" y="231904"/>
                  <a:pt x="1148077" y="146138"/>
                  <a:pt x="1649047" y="121398"/>
                </a:cubicBezTo>
                <a:cubicBezTo>
                  <a:pt x="2708161" y="69214"/>
                  <a:pt x="4510781" y="-5410"/>
                  <a:pt x="6212327" y="31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93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tealing Money Stock Illustration - Download Image Now - Stealing - Crime,  Child, Boys - iStock">
            <a:extLst>
              <a:ext uri="{FF2B5EF4-FFF2-40B4-BE49-F238E27FC236}">
                <a16:creationId xmlns:a16="http://schemas.microsoft.com/office/drawing/2014/main" id="{12D1C2F4-F829-5B40-94BD-B1C73B7A6E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76" r="-1" b="11779"/>
          <a:stretch/>
        </p:blipFill>
        <p:spPr bwMode="auto">
          <a:xfrm>
            <a:off x="247341" y="209262"/>
            <a:ext cx="8674299" cy="6412465"/>
          </a:xfrm>
          <a:custGeom>
            <a:avLst/>
            <a:gdLst/>
            <a:ahLst/>
            <a:cxnLst/>
            <a:rect l="l" t="t" r="r" b="b"/>
            <a:pathLst>
              <a:path w="11565732" h="6412465">
                <a:moveTo>
                  <a:pt x="6212327" y="311"/>
                </a:moveTo>
                <a:cubicBezTo>
                  <a:pt x="6779509" y="2217"/>
                  <a:pt x="7335460" y="13052"/>
                  <a:pt x="7848900" y="36620"/>
                </a:cubicBezTo>
                <a:cubicBezTo>
                  <a:pt x="8881707" y="93050"/>
                  <a:pt x="9942545" y="107076"/>
                  <a:pt x="10493743" y="344115"/>
                </a:cubicBezTo>
                <a:cubicBezTo>
                  <a:pt x="10818983" y="480058"/>
                  <a:pt x="11310587" y="587839"/>
                  <a:pt x="11404828" y="1179473"/>
                </a:cubicBezTo>
                <a:cubicBezTo>
                  <a:pt x="11563960" y="2462129"/>
                  <a:pt x="11628316" y="3002203"/>
                  <a:pt x="11489705" y="3932113"/>
                </a:cubicBezTo>
                <a:cubicBezTo>
                  <a:pt x="11377579" y="4636191"/>
                  <a:pt x="11400091" y="5407847"/>
                  <a:pt x="10684545" y="5908077"/>
                </a:cubicBezTo>
                <a:lnTo>
                  <a:pt x="10388704" y="6061227"/>
                </a:lnTo>
                <a:cubicBezTo>
                  <a:pt x="9758046" y="6162437"/>
                  <a:pt x="6584023" y="6227316"/>
                  <a:pt x="4609016" y="6122635"/>
                </a:cubicBezTo>
                <a:lnTo>
                  <a:pt x="2861865" y="6064474"/>
                </a:lnTo>
                <a:cubicBezTo>
                  <a:pt x="2637627" y="6297556"/>
                  <a:pt x="2708771" y="6324413"/>
                  <a:pt x="2693743" y="6412465"/>
                </a:cubicBezTo>
                <a:cubicBezTo>
                  <a:pt x="2639396" y="6366722"/>
                  <a:pt x="2486609" y="6297230"/>
                  <a:pt x="2314427" y="6049412"/>
                </a:cubicBezTo>
                <a:cubicBezTo>
                  <a:pt x="2169312" y="6046309"/>
                  <a:pt x="1530134" y="5979345"/>
                  <a:pt x="1379263" y="5953252"/>
                </a:cubicBezTo>
                <a:cubicBezTo>
                  <a:pt x="947300" y="5937675"/>
                  <a:pt x="256031" y="5573094"/>
                  <a:pt x="113741" y="4814577"/>
                </a:cubicBezTo>
                <a:cubicBezTo>
                  <a:pt x="-56465" y="3141112"/>
                  <a:pt x="-16331" y="2616675"/>
                  <a:pt x="107567" y="1544389"/>
                </a:cubicBezTo>
                <a:cubicBezTo>
                  <a:pt x="206370" y="231904"/>
                  <a:pt x="1148077" y="146138"/>
                  <a:pt x="1649047" y="121398"/>
                </a:cubicBezTo>
                <a:cubicBezTo>
                  <a:pt x="2708161" y="69214"/>
                  <a:pt x="4510781" y="-5410"/>
                  <a:pt x="6212327" y="31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71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oy Sharing Candy With The Girl Stock Illustration - Download Image Now -  Child, Sharing, Snack - iStock">
            <a:extLst>
              <a:ext uri="{FF2B5EF4-FFF2-40B4-BE49-F238E27FC236}">
                <a16:creationId xmlns:a16="http://schemas.microsoft.com/office/drawing/2014/main" id="{F47F3B32-4AB2-C04D-BE3F-18A3DFD6A9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" r="1" b="18619"/>
          <a:stretch/>
        </p:blipFill>
        <p:spPr bwMode="auto">
          <a:xfrm>
            <a:off x="247341" y="209262"/>
            <a:ext cx="8674299" cy="6412465"/>
          </a:xfrm>
          <a:custGeom>
            <a:avLst/>
            <a:gdLst/>
            <a:ahLst/>
            <a:cxnLst/>
            <a:rect l="l" t="t" r="r" b="b"/>
            <a:pathLst>
              <a:path w="11565732" h="6412465">
                <a:moveTo>
                  <a:pt x="6212327" y="311"/>
                </a:moveTo>
                <a:cubicBezTo>
                  <a:pt x="6779509" y="2217"/>
                  <a:pt x="7335460" y="13052"/>
                  <a:pt x="7848900" y="36620"/>
                </a:cubicBezTo>
                <a:cubicBezTo>
                  <a:pt x="8881707" y="93050"/>
                  <a:pt x="9942545" y="107076"/>
                  <a:pt x="10493743" y="344115"/>
                </a:cubicBezTo>
                <a:cubicBezTo>
                  <a:pt x="10818983" y="480058"/>
                  <a:pt x="11310587" y="587839"/>
                  <a:pt x="11404828" y="1179473"/>
                </a:cubicBezTo>
                <a:cubicBezTo>
                  <a:pt x="11563960" y="2462129"/>
                  <a:pt x="11628316" y="3002203"/>
                  <a:pt x="11489705" y="3932113"/>
                </a:cubicBezTo>
                <a:cubicBezTo>
                  <a:pt x="11377579" y="4636191"/>
                  <a:pt x="11400091" y="5407847"/>
                  <a:pt x="10684545" y="5908077"/>
                </a:cubicBezTo>
                <a:lnTo>
                  <a:pt x="10388704" y="6061227"/>
                </a:lnTo>
                <a:cubicBezTo>
                  <a:pt x="9758046" y="6162437"/>
                  <a:pt x="6584023" y="6227316"/>
                  <a:pt x="4609016" y="6122635"/>
                </a:cubicBezTo>
                <a:lnTo>
                  <a:pt x="2861865" y="6064474"/>
                </a:lnTo>
                <a:cubicBezTo>
                  <a:pt x="2637627" y="6297556"/>
                  <a:pt x="2708771" y="6324413"/>
                  <a:pt x="2693743" y="6412465"/>
                </a:cubicBezTo>
                <a:cubicBezTo>
                  <a:pt x="2639396" y="6366722"/>
                  <a:pt x="2486609" y="6297230"/>
                  <a:pt x="2314427" y="6049412"/>
                </a:cubicBezTo>
                <a:cubicBezTo>
                  <a:pt x="2169312" y="6046309"/>
                  <a:pt x="1530134" y="5979345"/>
                  <a:pt x="1379263" y="5953252"/>
                </a:cubicBezTo>
                <a:cubicBezTo>
                  <a:pt x="947300" y="5937675"/>
                  <a:pt x="256031" y="5573094"/>
                  <a:pt x="113741" y="4814577"/>
                </a:cubicBezTo>
                <a:cubicBezTo>
                  <a:pt x="-56465" y="3141112"/>
                  <a:pt x="-16331" y="2616675"/>
                  <a:pt x="107567" y="1544389"/>
                </a:cubicBezTo>
                <a:cubicBezTo>
                  <a:pt x="206370" y="231904"/>
                  <a:pt x="1148077" y="146138"/>
                  <a:pt x="1649047" y="121398"/>
                </a:cubicBezTo>
                <a:cubicBezTo>
                  <a:pt x="2708161" y="69214"/>
                  <a:pt x="4510781" y="-5410"/>
                  <a:pt x="6212327" y="31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46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73</TotalTime>
  <Words>8</Words>
  <Application>Microsoft Office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Century Gothic</vt:lpstr>
      <vt:lpstr>Noteworthy Light</vt:lpstr>
      <vt:lpstr>Trebuchet MS</vt:lpstr>
      <vt:lpstr>Wingdings 3</vt:lpstr>
      <vt:lpstr>Slice</vt:lpstr>
      <vt:lpstr>PPP 4 Waarden en normen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Waarden en normen</dc:title>
  <dc:creator>Emilaine Giel</dc:creator>
  <cp:lastModifiedBy>C Peeters</cp:lastModifiedBy>
  <cp:revision>4</cp:revision>
  <dcterms:created xsi:type="dcterms:W3CDTF">2023-07-11T19:30:29Z</dcterms:created>
  <dcterms:modified xsi:type="dcterms:W3CDTF">2023-08-15T15:17:33Z</dcterms:modified>
</cp:coreProperties>
</file>