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58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Pootafdrukken dieren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Thema 2 – Zorgen voor huisdieren</a:t>
            </a:r>
          </a:p>
          <a:p>
            <a:r>
              <a:rPr lang="nl-NL" dirty="0" smtClean="0"/>
              <a:t>PowerPointpresentatie 2</a:t>
            </a:r>
          </a:p>
          <a:p>
            <a:r>
              <a:rPr lang="nl-NL" dirty="0" err="1" smtClean="0"/>
              <a:t>Whizz</a:t>
            </a:r>
            <a:r>
              <a:rPr lang="nl-NL" dirty="0" smtClean="0"/>
              <a:t>-Art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0107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'Wolf van Zwillbrock' was inderdaad sledehond | Achterhoek | tubantia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99" y="913359"/>
            <a:ext cx="6985059" cy="523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377353" y="6340719"/>
            <a:ext cx="814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wolf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098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mpreinte De Chien Dans Le Sable : Empreinte De Pied Dans Le Sable Au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4" y="673329"/>
            <a:ext cx="8145685" cy="542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055927" y="6350924"/>
            <a:ext cx="1255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hond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5009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poor Op Het Zand Van Groene Zeeschildpadden Op Het Strandwijfje Di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41" y="581891"/>
            <a:ext cx="7993040" cy="531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540538" y="6367549"/>
            <a:ext cx="1537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schildpad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8628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oto Slang op het spoor van NatuurgidsD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40" y="726763"/>
            <a:ext cx="8190404" cy="54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44349" y="6384174"/>
            <a:ext cx="947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slang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446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xplore and Discover Nature: Return to Rakiura - Kiw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054" y="275996"/>
            <a:ext cx="5912717" cy="609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47368" y="6371470"/>
            <a:ext cx="881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vogel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4481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choen Die In Zand Wordt Betreden Stock Afbeelding - Afbeeldi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78" y="914399"/>
            <a:ext cx="7843218" cy="52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56175" y="6425738"/>
            <a:ext cx="1055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schoen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861139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17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Pootafdrukken dieren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Pootafdrukken dieren</dc:title>
  <dc:creator>C Peeters</dc:creator>
  <cp:lastModifiedBy>C Peeters</cp:lastModifiedBy>
  <cp:revision>2</cp:revision>
  <dcterms:created xsi:type="dcterms:W3CDTF">2023-07-20T12:09:46Z</dcterms:created>
  <dcterms:modified xsi:type="dcterms:W3CDTF">2023-07-20T12:20:28Z</dcterms:modified>
</cp:coreProperties>
</file>