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9" r:id="rId2"/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0" d="100"/>
          <a:sy n="80" d="100"/>
        </p:scale>
        <p:origin x="516" y="12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3034C42-D4FD-BA89-0286-8B380D5C569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5E4C879D-3DA4-FBC5-F158-F85498F6AA0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E09D65ED-6701-C103-2163-7F895EE353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6F5AE9-BC7E-1A4F-8207-25A04B44C8EB}" type="datetimeFigureOut">
              <a:rPr lang="nl-NL" smtClean="0"/>
              <a:t>23-3-2023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DF57197B-EFA5-9596-1671-F3D321B2E5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8CA82973-3587-0461-9F61-EF614E6D1A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7AEE57-AE06-164D-B8D1-86DA691CB2D2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870411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00EB2E8-93F5-69C2-B5E3-AD060B08F2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DC234E95-0E10-03E7-F50C-6EADEED00C5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50742B07-A946-B60F-7E4E-C166C82495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6F5AE9-BC7E-1A4F-8207-25A04B44C8EB}" type="datetimeFigureOut">
              <a:rPr lang="nl-NL" smtClean="0"/>
              <a:t>23-3-2023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88B70384-E7C1-3466-80FA-0C35D4EE40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F972987E-F899-0E7D-092E-F5411922E6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7AEE57-AE06-164D-B8D1-86DA691CB2D2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618657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>
            <a:extLst>
              <a:ext uri="{FF2B5EF4-FFF2-40B4-BE49-F238E27FC236}">
                <a16:creationId xmlns:a16="http://schemas.microsoft.com/office/drawing/2014/main" id="{E6EB268C-97C3-1365-F002-0939E9F61AB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4DDF0EEA-6C2D-003C-54B3-633CE9DAB0A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DF1182EB-60DC-E392-B885-3DC007A263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6F5AE9-BC7E-1A4F-8207-25A04B44C8EB}" type="datetimeFigureOut">
              <a:rPr lang="nl-NL" smtClean="0"/>
              <a:t>23-3-2023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281E8FD6-D4B8-4826-D1E2-A432762319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7B785131-28D2-23BD-6252-9D5BDBE182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7AEE57-AE06-164D-B8D1-86DA691CB2D2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218255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2517D9E-CAC5-1612-E919-ECBD61B9F7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2D117721-0256-11EF-F3FF-1D850D36415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2043A7C2-1417-21CD-E820-410E102F72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6F5AE9-BC7E-1A4F-8207-25A04B44C8EB}" type="datetimeFigureOut">
              <a:rPr lang="nl-NL" smtClean="0"/>
              <a:t>23-3-2023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7B6A9FF8-FD0C-8513-0C40-F54EA7C1BC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9751E1C5-201B-7173-779F-2A6662F5C1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7AEE57-AE06-164D-B8D1-86DA691CB2D2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8507468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B6F8C4A-9B6C-5C44-5D4F-DF0846664B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6D663713-7496-1107-FF9B-762F7D017A0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AD67918A-59B0-6F84-6BBD-909C6A1554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6F5AE9-BC7E-1A4F-8207-25A04B44C8EB}" type="datetimeFigureOut">
              <a:rPr lang="nl-NL" smtClean="0"/>
              <a:t>23-3-2023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1EE903EC-947C-5523-9874-683225F7DB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3FF94B0D-9AAD-6686-5530-BE3EF8E6B9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7AEE57-AE06-164D-B8D1-86DA691CB2D2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748613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5D33D5E-6344-E2F4-8E07-C23C8342A0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0AE3AFC5-B3D7-9DE5-BFED-141E4D1C9BF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76DB6112-6825-03F1-7DD1-5CDDE83A154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494F12B5-074C-F7D5-4B85-09436D1C91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6F5AE9-BC7E-1A4F-8207-25A04B44C8EB}" type="datetimeFigureOut">
              <a:rPr lang="nl-NL" smtClean="0"/>
              <a:t>23-3-2023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77C3C6A7-7B17-A6DB-F51B-4AF7456A24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CE10F098-0EFE-2465-4661-45848AF76F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7AEE57-AE06-164D-B8D1-86DA691CB2D2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5072684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FEFF303-5EF9-B8B3-2FD8-2F8B26E478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3317BBD3-A0CF-5E8C-31E4-FEE27F5D6FD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CF32D2D0-2839-D321-9895-D65F6689B96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98C2D7C7-F07E-7C71-258C-EB6D517597C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77947717-E3E5-12C8-300B-63C47DCC8E0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>
            <a:extLst>
              <a:ext uri="{FF2B5EF4-FFF2-40B4-BE49-F238E27FC236}">
                <a16:creationId xmlns:a16="http://schemas.microsoft.com/office/drawing/2014/main" id="{B42151E6-D6CD-75B6-2477-E3AF1D7718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6F5AE9-BC7E-1A4F-8207-25A04B44C8EB}" type="datetimeFigureOut">
              <a:rPr lang="nl-NL" smtClean="0"/>
              <a:t>23-3-2023</a:t>
            </a:fld>
            <a:endParaRPr lang="nl-NL"/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4FE00F38-07F1-2DB4-E4F4-21088BEB50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1468AF6D-53CC-32AF-D36D-C9F626E039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7AEE57-AE06-164D-B8D1-86DA691CB2D2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90196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1EE9EDC-102F-2115-9F31-781657269C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BF0125C3-9078-82BC-E69A-FEE45221B3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6F5AE9-BC7E-1A4F-8207-25A04B44C8EB}" type="datetimeFigureOut">
              <a:rPr lang="nl-NL" smtClean="0"/>
              <a:t>23-3-2023</a:t>
            </a:fld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4FF3E811-B5FC-FFC4-0403-2AD720D7CD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EBC57CC9-BBB9-08B6-C798-B43572CC6F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7AEE57-AE06-164D-B8D1-86DA691CB2D2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903341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C8BC2542-F637-4EF2-F054-F16350FC3B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6F5AE9-BC7E-1A4F-8207-25A04B44C8EB}" type="datetimeFigureOut">
              <a:rPr lang="nl-NL" smtClean="0"/>
              <a:t>23-3-2023</a:t>
            </a:fld>
            <a:endParaRPr lang="nl-NL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E0133DDB-E505-430B-CCC0-E5A7939BC3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4CFD6A95-A7EF-0BED-08C3-88D74D9791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7AEE57-AE06-164D-B8D1-86DA691CB2D2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8976786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588DE21-2F3A-74BE-1679-DD1EE7BBC8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B7A36AE6-5E4B-42C4-3A10-BE7DEAC663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FDCEE31F-6CBC-FC4F-9D5F-642D81B370D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FE45B942-5C3D-0DF0-4302-49A9473C22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6F5AE9-BC7E-1A4F-8207-25A04B44C8EB}" type="datetimeFigureOut">
              <a:rPr lang="nl-NL" smtClean="0"/>
              <a:t>23-3-2023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ED2A5273-E998-D734-4494-8D72738E5F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B2990EF3-9290-319C-CA7F-CFA92A6252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7AEE57-AE06-164D-B8D1-86DA691CB2D2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899566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6599D05-65FD-A12C-1209-39C76AA1A4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EA3117BE-510E-423E-A4BA-5A1B3991CA8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95009BEE-892C-FB48-D874-6B2E2C25B82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7E0828D9-3B1B-5B14-AA0B-E185B4F4F6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6F5AE9-BC7E-1A4F-8207-25A04B44C8EB}" type="datetimeFigureOut">
              <a:rPr lang="nl-NL" smtClean="0"/>
              <a:t>23-3-2023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41B13BAF-1C00-2713-6BA5-DD09B2887B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6EBE0C1C-F118-0651-A0CC-A8BAF44629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7AEE57-AE06-164D-B8D1-86DA691CB2D2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442467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83E06F19-03FA-0C72-8787-46DE83BF0C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8D0E8C29-4DC3-3CBA-C026-C2BEB7ED931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0C0E5945-6916-FD2C-EE3A-CC0390C04EA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6F5AE9-BC7E-1A4F-8207-25A04B44C8EB}" type="datetimeFigureOut">
              <a:rPr lang="nl-NL" smtClean="0"/>
              <a:t>23-3-2023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FB535ACB-5C8D-8EFC-80E5-DE8F2AD3863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286F5F7C-3657-FA2B-3A28-DF3C264EC81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7AEE57-AE06-164D-B8D1-86DA691CB2D2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461438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2" descr="blob:https://web.whatsapp.com/969edc4f-6244-4d12-912b-202968bbed8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NL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7182" y="0"/>
            <a:ext cx="851763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317416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4">
            <a:extLst>
              <a:ext uri="{FF2B5EF4-FFF2-40B4-BE49-F238E27FC236}">
                <a16:creationId xmlns:a16="http://schemas.microsoft.com/office/drawing/2014/main" id="{C96C32A2-0207-B148-A91E-A94A4CA5EA1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2184" y="32098"/>
            <a:ext cx="9747631" cy="6793803"/>
          </a:xfrm>
        </p:spPr>
      </p:pic>
    </p:spTree>
    <p:extLst>
      <p:ext uri="{BB962C8B-B14F-4D97-AF65-F5344CB8AC3E}">
        <p14:creationId xmlns:p14="http://schemas.microsoft.com/office/powerpoint/2010/main" val="106154184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4">
            <a:extLst>
              <a:ext uri="{FF2B5EF4-FFF2-40B4-BE49-F238E27FC236}">
                <a16:creationId xmlns:a16="http://schemas.microsoft.com/office/drawing/2014/main" id="{0187C955-342C-EEDD-3D26-66EF97FFA4A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8279" y="0"/>
            <a:ext cx="9805438" cy="6879371"/>
          </a:xfrm>
        </p:spPr>
      </p:pic>
    </p:spTree>
    <p:extLst>
      <p:ext uri="{BB962C8B-B14F-4D97-AF65-F5344CB8AC3E}">
        <p14:creationId xmlns:p14="http://schemas.microsoft.com/office/powerpoint/2010/main" val="81880370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4">
            <a:extLst>
              <a:ext uri="{FF2B5EF4-FFF2-40B4-BE49-F238E27FC236}">
                <a16:creationId xmlns:a16="http://schemas.microsoft.com/office/drawing/2014/main" id="{39FE5898-6AEE-1811-7F05-D620F8FE5FA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7312" y="-26655"/>
            <a:ext cx="9794986" cy="6884655"/>
          </a:xfrm>
        </p:spPr>
      </p:pic>
    </p:spTree>
    <p:extLst>
      <p:ext uri="{BB962C8B-B14F-4D97-AF65-F5344CB8AC3E}">
        <p14:creationId xmlns:p14="http://schemas.microsoft.com/office/powerpoint/2010/main" val="104836011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4">
            <a:extLst>
              <a:ext uri="{FF2B5EF4-FFF2-40B4-BE49-F238E27FC236}">
                <a16:creationId xmlns:a16="http://schemas.microsoft.com/office/drawing/2014/main" id="{71A14C8D-730B-EC90-B08E-2EC40264CE2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2473" y="0"/>
            <a:ext cx="9746365" cy="6859703"/>
          </a:xfrm>
        </p:spPr>
      </p:pic>
    </p:spTree>
    <p:extLst>
      <p:ext uri="{BB962C8B-B14F-4D97-AF65-F5344CB8AC3E}">
        <p14:creationId xmlns:p14="http://schemas.microsoft.com/office/powerpoint/2010/main" val="25330376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8F8F9AF-700C-F574-648B-84D6EFF628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/>
              <a:t>                        Weetje</a:t>
            </a:r>
            <a:endParaRPr lang="nl-NL" b="1" dirty="0"/>
          </a:p>
        </p:txBody>
      </p:sp>
      <p:pic>
        <p:nvPicPr>
          <p:cNvPr id="4" name="Afbeelding 4">
            <a:extLst>
              <a:ext uri="{FF2B5EF4-FFF2-40B4-BE49-F238E27FC236}">
                <a16:creationId xmlns:a16="http://schemas.microsoft.com/office/drawing/2014/main" id="{1C0364E0-53DB-CF1B-B11C-4C646C48692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4930" y="1825625"/>
            <a:ext cx="6962140" cy="4351338"/>
          </a:xfrm>
        </p:spPr>
      </p:pic>
    </p:spTree>
    <p:extLst>
      <p:ext uri="{BB962C8B-B14F-4D97-AF65-F5344CB8AC3E}">
        <p14:creationId xmlns:p14="http://schemas.microsoft.com/office/powerpoint/2010/main" val="19991723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9958741-EB6C-20BC-972C-B6BDAE014EC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0DC17354-9DCC-E664-73E5-A54230F9C9C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4" name="Afbeelding 4">
            <a:extLst>
              <a:ext uri="{FF2B5EF4-FFF2-40B4-BE49-F238E27FC236}">
                <a16:creationId xmlns:a16="http://schemas.microsoft.com/office/drawing/2014/main" id="{38CCFD9A-3827-60CC-859E-6315BC6EB7A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6129" y="-65283"/>
            <a:ext cx="10442388" cy="69560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55258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4">
            <a:extLst>
              <a:ext uri="{FF2B5EF4-FFF2-40B4-BE49-F238E27FC236}">
                <a16:creationId xmlns:a16="http://schemas.microsoft.com/office/drawing/2014/main" id="{2B7A1087-9D76-C0ED-708B-45033764F13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8281" y="-29609"/>
            <a:ext cx="9763808" cy="6917217"/>
          </a:xfrm>
        </p:spPr>
      </p:pic>
    </p:spTree>
    <p:extLst>
      <p:ext uri="{BB962C8B-B14F-4D97-AF65-F5344CB8AC3E}">
        <p14:creationId xmlns:p14="http://schemas.microsoft.com/office/powerpoint/2010/main" val="8445160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4">
            <a:extLst>
              <a:ext uri="{FF2B5EF4-FFF2-40B4-BE49-F238E27FC236}">
                <a16:creationId xmlns:a16="http://schemas.microsoft.com/office/drawing/2014/main" id="{2E72ACC7-5603-5DA0-DD9E-71DB687844B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7097" y="0"/>
            <a:ext cx="9689528" cy="6871895"/>
          </a:xfrm>
        </p:spPr>
      </p:pic>
    </p:spTree>
    <p:extLst>
      <p:ext uri="{BB962C8B-B14F-4D97-AF65-F5344CB8AC3E}">
        <p14:creationId xmlns:p14="http://schemas.microsoft.com/office/powerpoint/2010/main" val="34084350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4">
            <a:extLst>
              <a:ext uri="{FF2B5EF4-FFF2-40B4-BE49-F238E27FC236}">
                <a16:creationId xmlns:a16="http://schemas.microsoft.com/office/drawing/2014/main" id="{0962D817-DEA1-831B-682F-04916F8BD4E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3871" y="30179"/>
            <a:ext cx="9546591" cy="6827821"/>
          </a:xfrm>
        </p:spPr>
      </p:pic>
    </p:spTree>
    <p:extLst>
      <p:ext uri="{BB962C8B-B14F-4D97-AF65-F5344CB8AC3E}">
        <p14:creationId xmlns:p14="http://schemas.microsoft.com/office/powerpoint/2010/main" val="278366824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4">
            <a:extLst>
              <a:ext uri="{FF2B5EF4-FFF2-40B4-BE49-F238E27FC236}">
                <a16:creationId xmlns:a16="http://schemas.microsoft.com/office/drawing/2014/main" id="{3251EAE2-EC6D-CFFD-F014-FD1BC2AB2BA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2904" y="22645"/>
            <a:ext cx="9597587" cy="6835355"/>
          </a:xfrm>
        </p:spPr>
      </p:pic>
    </p:spTree>
    <p:extLst>
      <p:ext uri="{BB962C8B-B14F-4D97-AF65-F5344CB8AC3E}">
        <p14:creationId xmlns:p14="http://schemas.microsoft.com/office/powerpoint/2010/main" val="176381464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4">
            <a:extLst>
              <a:ext uri="{FF2B5EF4-FFF2-40B4-BE49-F238E27FC236}">
                <a16:creationId xmlns:a16="http://schemas.microsoft.com/office/drawing/2014/main" id="{66ADB009-B763-63AF-DFEA-AD1AE747A1A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2904" y="27046"/>
            <a:ext cx="9760087" cy="6803908"/>
          </a:xfrm>
        </p:spPr>
      </p:pic>
    </p:spTree>
    <p:extLst>
      <p:ext uri="{BB962C8B-B14F-4D97-AF65-F5344CB8AC3E}">
        <p14:creationId xmlns:p14="http://schemas.microsoft.com/office/powerpoint/2010/main" val="123499477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4">
            <a:extLst>
              <a:ext uri="{FF2B5EF4-FFF2-40B4-BE49-F238E27FC236}">
                <a16:creationId xmlns:a16="http://schemas.microsoft.com/office/drawing/2014/main" id="{175A5AB8-4D94-55E9-BBD9-9989C5B3EF0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2139" y="0"/>
            <a:ext cx="9847721" cy="6874528"/>
          </a:xfrm>
        </p:spPr>
      </p:pic>
    </p:spTree>
    <p:extLst>
      <p:ext uri="{BB962C8B-B14F-4D97-AF65-F5344CB8AC3E}">
        <p14:creationId xmlns:p14="http://schemas.microsoft.com/office/powerpoint/2010/main" val="183171428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4">
            <a:extLst>
              <a:ext uri="{FF2B5EF4-FFF2-40B4-BE49-F238E27FC236}">
                <a16:creationId xmlns:a16="http://schemas.microsoft.com/office/drawing/2014/main" id="{76A412CA-6C9E-1258-DE62-098E5D2CBE4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5279" y="0"/>
            <a:ext cx="9661441" cy="6836367"/>
          </a:xfrm>
        </p:spPr>
      </p:pic>
    </p:spTree>
    <p:extLst>
      <p:ext uri="{BB962C8B-B14F-4D97-AF65-F5344CB8AC3E}">
        <p14:creationId xmlns:p14="http://schemas.microsoft.com/office/powerpoint/2010/main" val="1155065539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2</Words>
  <Application>Microsoft Office PowerPoint</Application>
  <PresentationFormat>Widescreen</PresentationFormat>
  <Paragraphs>1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8" baseType="lpstr">
      <vt:lpstr>Arial</vt:lpstr>
      <vt:lpstr>Calibri</vt:lpstr>
      <vt:lpstr>Calibri Light</vt:lpstr>
      <vt:lpstr>Kantoorthema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                       Weetje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Andrea van Hooff</dc:creator>
  <cp:lastModifiedBy>C Peeters</cp:lastModifiedBy>
  <cp:revision>3</cp:revision>
  <dcterms:created xsi:type="dcterms:W3CDTF">2023-02-27T12:42:41Z</dcterms:created>
  <dcterms:modified xsi:type="dcterms:W3CDTF">2023-03-23T17:15:47Z</dcterms:modified>
</cp:coreProperties>
</file>