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BADA84-A136-FE14-6EB2-98768C7960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22F881A-0F5E-0C20-34B2-41D56C7AFF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F0CA673-E020-E414-935A-9EF92BF3F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29B7-9FA9-4643-82F4-CB656C6EA4D9}" type="datetimeFigureOut">
              <a:rPr lang="nl-NL" smtClean="0"/>
              <a:t>22-3-2023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23C060F-86B5-9066-D5AC-95BBB7CC2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3883619-2145-3710-3097-7EF61D69C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065E-F92C-4E49-9C5A-AEBF40CFED8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0627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48500D-C3F0-B840-8BD5-BDD13F83E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55B7D24-86B3-6E16-3D8E-936D5B1D14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2967950-E8D2-5207-3D35-987BB2DF2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29B7-9FA9-4643-82F4-CB656C6EA4D9}" type="datetimeFigureOut">
              <a:rPr lang="nl-NL" smtClean="0"/>
              <a:t>22-3-2023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EF2FE66-C3DD-D106-3572-57089B2A8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F5F959D-26EF-11E5-FA51-58F126943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065E-F92C-4E49-9C5A-AEBF40CFED8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6692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5D098EF-93A9-29B1-28A9-2568F003FC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52A449E-396D-CE33-ECEC-039A797C7F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604110-C3A3-2C51-8C1E-A83D8B644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29B7-9FA9-4643-82F4-CB656C6EA4D9}" type="datetimeFigureOut">
              <a:rPr lang="nl-NL" smtClean="0"/>
              <a:t>22-3-2023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6811659-4FA5-CEDD-4378-E9FC82735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D7313F9-5219-A1B6-0DC4-B0E2202E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065E-F92C-4E49-9C5A-AEBF40CFED8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0169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B1B142-E437-FE9F-7670-57424C6F5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D80B82-5DBF-ED90-891C-CC2CF4144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1DC698-B889-842B-3432-26F5F074E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29B7-9FA9-4643-82F4-CB656C6EA4D9}" type="datetimeFigureOut">
              <a:rPr lang="nl-NL" smtClean="0"/>
              <a:t>22-3-2023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FBEC2B9-25A0-A65E-206B-0919AF719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9BD58B7-A9D1-22C9-95A1-FC02448C8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065E-F92C-4E49-9C5A-AEBF40CFED8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5021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776CF4-7872-6079-0137-97188B63C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39D2D8E-0B89-6693-0DC0-EE7D79FB37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B407569-45F2-B96C-75A9-DBAEAAE21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29B7-9FA9-4643-82F4-CB656C6EA4D9}" type="datetimeFigureOut">
              <a:rPr lang="nl-NL" smtClean="0"/>
              <a:t>22-3-2023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7EA2D8B-D379-2E2F-0453-5DDF7A2EB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1DADCFB-7691-A975-AF03-6CE3E12BC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065E-F92C-4E49-9C5A-AEBF40CFED8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3044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E26523-D63D-5378-B06A-B3003FC3E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25CB06-F836-CBC9-D124-EC7F862063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5532DAC-77A5-CBC2-FC23-14697E7EF7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FFEAABE-2496-3A99-548B-C845998EE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29B7-9FA9-4643-82F4-CB656C6EA4D9}" type="datetimeFigureOut">
              <a:rPr lang="nl-NL" smtClean="0"/>
              <a:t>22-3-2023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90AE34A-E4BE-71E1-90AC-26C652D02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3A34BC0-5987-B3A9-D394-A7781130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065E-F92C-4E49-9C5A-AEBF40CFED8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5159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22057B-D279-D061-8FED-70F6A673B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EC43A0C-A112-D43C-2DAF-8091127D8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2242B95-A38C-9B34-1631-EFBBD0A376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51C42B5-CB2C-DDE7-10BD-A3F800546D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EE6FB73-073D-8F1B-0284-FE8F8AE5B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B4C8C37-B310-DFF8-FA38-977262122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29B7-9FA9-4643-82F4-CB656C6EA4D9}" type="datetimeFigureOut">
              <a:rPr lang="nl-NL" smtClean="0"/>
              <a:t>22-3-2023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137B172-94E1-7520-5661-D46C228CB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CC2E847-346E-3A9A-C9E6-C48413DAC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065E-F92C-4E49-9C5A-AEBF40CFED8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0119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625541-18F3-2013-4421-CC9880D4F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B3C77E2-E049-803A-7EDB-F6016E134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29B7-9FA9-4643-82F4-CB656C6EA4D9}" type="datetimeFigureOut">
              <a:rPr lang="nl-NL" smtClean="0"/>
              <a:t>22-3-2023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CA712F4-CC7A-E9F0-6B78-D00A06980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325D35A-3E39-AB2C-22D2-93D784432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065E-F92C-4E49-9C5A-AEBF40CFED8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3390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D9EEF1F-4849-77D1-1F29-5737C0868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29B7-9FA9-4643-82F4-CB656C6EA4D9}" type="datetimeFigureOut">
              <a:rPr lang="nl-NL" smtClean="0"/>
              <a:t>22-3-2023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980323A-F9ED-0DF7-9591-F74F6E632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41DAFF6-55BA-2ED8-78E9-7F94E3F45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065E-F92C-4E49-9C5A-AEBF40CFED8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6434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218E91-E17C-9DE9-9932-2D59F3F9B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0026A28-C056-42CD-94E9-FAB60F77C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8816C14-CB35-72EB-8B8A-D44868443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F4EDA1-2F5C-4913-0BD6-4BA38B8FF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29B7-9FA9-4643-82F4-CB656C6EA4D9}" type="datetimeFigureOut">
              <a:rPr lang="nl-NL" smtClean="0"/>
              <a:t>22-3-2023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94E7F11-8748-0018-1064-D1FDFC3AE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40D9E5B-E7E2-061A-AB45-774A0B4E7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065E-F92C-4E49-9C5A-AEBF40CFED8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6431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1F6AE4-14E1-38E4-2099-BF0B5846B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DF5CCCB-4C92-A630-1AF5-E1694C6230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B93645B-440D-1128-A5FD-9EA6B9A5A3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641D13D-4916-DA5E-AF83-265939B4A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29B7-9FA9-4643-82F4-CB656C6EA4D9}" type="datetimeFigureOut">
              <a:rPr lang="nl-NL" smtClean="0"/>
              <a:t>22-3-2023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43771B6-BDD9-083D-A494-70F0F2426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40A24C2-174B-53EA-1308-5D9401A43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065E-F92C-4E49-9C5A-AEBF40CFED8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75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4212208-9D40-910C-FE75-975FEE54C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6EF3004-3EEB-535D-7E0B-488414E0F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902C37-D81E-04B9-E032-4969DCC4DC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229B7-9FA9-4643-82F4-CB656C6EA4D9}" type="datetimeFigureOut">
              <a:rPr lang="nl-NL" smtClean="0"/>
              <a:t>22-3-2023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C0CA8B9-28D3-6313-1A6B-203BB9FDBD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6FD1741-01CA-69AD-9E75-B284E5FB6C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D065E-F92C-4E49-9C5A-AEBF40CFED8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2402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7EB307-3370-F74D-E194-BF7B65741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725" y="2396617"/>
            <a:ext cx="10515599" cy="932688"/>
          </a:xfrm>
        </p:spPr>
        <p:txBody>
          <a:bodyPr>
            <a:normAutofit/>
          </a:bodyPr>
          <a:lstStyle/>
          <a:p>
            <a:pPr algn="l"/>
            <a:r>
              <a:rPr lang="en-GB" sz="5400" b="1" dirty="0"/>
              <a:t>           </a:t>
            </a:r>
            <a:r>
              <a:rPr lang="en-GB" sz="5400" b="1" dirty="0" err="1"/>
              <a:t>Besmettelijke</a:t>
            </a:r>
            <a:r>
              <a:rPr lang="en-GB" sz="5400" b="1" dirty="0"/>
              <a:t> </a:t>
            </a:r>
            <a:r>
              <a:rPr lang="en-GB" sz="5400" b="1" dirty="0" err="1"/>
              <a:t>huidziektes</a:t>
            </a:r>
            <a:endParaRPr lang="nl-NL" sz="5400" b="1" dirty="0"/>
          </a:p>
        </p:txBody>
      </p:sp>
    </p:spTree>
    <p:extLst>
      <p:ext uri="{BB962C8B-B14F-4D97-AF65-F5344CB8AC3E}">
        <p14:creationId xmlns:p14="http://schemas.microsoft.com/office/powerpoint/2010/main" val="1309473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22BDE4A-8A20-4A69-9C5A-581C82036A4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AB8C69-A984-0044-983B-409BCCF67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684" y="170412"/>
            <a:ext cx="10178934" cy="13287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GB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Ringworm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795293A3-0957-18A4-0C93-5078DE70D0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22"/>
          <a:stretch/>
        </p:blipFill>
        <p:spPr>
          <a:xfrm>
            <a:off x="198741" y="2410448"/>
            <a:ext cx="5803323" cy="3890357"/>
          </a:xfrm>
          <a:prstGeom prst="rect">
            <a:avLst/>
          </a:prstGeom>
        </p:spPr>
      </p:pic>
      <p:pic>
        <p:nvPicPr>
          <p:cNvPr id="5" name="Afbeelding 5">
            <a:extLst>
              <a:ext uri="{FF2B5EF4-FFF2-40B4-BE49-F238E27FC236}">
                <a16:creationId xmlns:a16="http://schemas.microsoft.com/office/drawing/2014/main" id="{39773873-FCC3-B9DB-47D6-38A345EEB8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" r="-2" b="6603"/>
          <a:stretch/>
        </p:blipFill>
        <p:spPr>
          <a:xfrm>
            <a:off x="6189934" y="2410448"/>
            <a:ext cx="5803323" cy="389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763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4951E0-DEED-A80B-846C-CD5A5C267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                </a:t>
            </a:r>
            <a:r>
              <a:rPr lang="en-GB" dirty="0" err="1" smtClean="0"/>
              <a:t>Apenpokken</a:t>
            </a:r>
            <a:r>
              <a:rPr lang="en-GB" dirty="0" smtClean="0"/>
              <a:t> (</a:t>
            </a:r>
            <a:r>
              <a:rPr lang="en-GB" dirty="0" err="1" smtClean="0"/>
              <a:t>Krentenbaard</a:t>
            </a:r>
            <a:r>
              <a:rPr lang="en-GB" dirty="0" smtClean="0"/>
              <a:t>)</a:t>
            </a:r>
            <a:endParaRPr lang="nl-NL" dirty="0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6E1D8FC6-2DFC-5A6E-7360-6D62C9FFA3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507" y="1572618"/>
            <a:ext cx="6972708" cy="4920257"/>
          </a:xfrm>
        </p:spPr>
      </p:pic>
    </p:spTree>
    <p:extLst>
      <p:ext uri="{BB962C8B-B14F-4D97-AF65-F5344CB8AC3E}">
        <p14:creationId xmlns:p14="http://schemas.microsoft.com/office/powerpoint/2010/main" val="2889375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0BCA0F-750D-F4CF-9CF5-8B54FED1B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                  </a:t>
            </a:r>
            <a:r>
              <a:rPr lang="en-GB" dirty="0" err="1"/>
              <a:t>Zwemmerseczeem</a:t>
            </a:r>
            <a:r>
              <a:rPr lang="en-GB" dirty="0"/>
              <a:t> </a:t>
            </a:r>
            <a:endParaRPr lang="nl-NL" dirty="0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9E56A731-7D38-8E02-C225-EB99F343A0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04" y="1728787"/>
            <a:ext cx="7810392" cy="5129213"/>
          </a:xfrm>
        </p:spPr>
      </p:pic>
    </p:spTree>
    <p:extLst>
      <p:ext uri="{BB962C8B-B14F-4D97-AF65-F5344CB8AC3E}">
        <p14:creationId xmlns:p14="http://schemas.microsoft.com/office/powerpoint/2010/main" val="351550253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Kantoorthema</vt:lpstr>
      <vt:lpstr>           Besmettelijke huidziektes</vt:lpstr>
      <vt:lpstr>Ringworm</vt:lpstr>
      <vt:lpstr>                       Apenpokken (Krentenbaard)</vt:lpstr>
      <vt:lpstr>                         Zwemmerseczeem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Besmettelijke huidziektes</dc:title>
  <dc:creator>Andrea van Hooff</dc:creator>
  <cp:lastModifiedBy>C Peeters</cp:lastModifiedBy>
  <cp:revision>3</cp:revision>
  <dcterms:created xsi:type="dcterms:W3CDTF">2023-01-20T17:47:18Z</dcterms:created>
  <dcterms:modified xsi:type="dcterms:W3CDTF">2023-03-22T15:40:37Z</dcterms:modified>
</cp:coreProperties>
</file>