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F8C050-8E87-DD4D-190D-53DE4F3526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5D01129-42D0-2DAB-B239-8843656B9F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7E492E6-08CC-6B62-6B97-A9FAA4D24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0B4D-C3FC-8041-9909-497FC982AB28}" type="datetimeFigureOut">
              <a:rPr lang="nl-NL" smtClean="0"/>
              <a:t>03-02-2023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5694FF6-8B0F-7727-8AAE-BBA1D6F17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59DC43C-CDF1-537B-F9C3-074250489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2C3DD-08C2-1D40-B925-2B3F9C4F41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9428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912B24-79CC-72B9-5E94-E819A7D0D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B49830A-CB5B-5DA4-5CAE-1A005CFFEB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FED7E7D-3B8C-E43F-0208-43E6202B3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0B4D-C3FC-8041-9909-497FC982AB28}" type="datetimeFigureOut">
              <a:rPr lang="nl-NL" smtClean="0"/>
              <a:t>03-02-2023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51E000F-2987-630C-8072-8B9C28DC3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7F5849F-6769-1FA7-384E-E55B74E2C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2C3DD-08C2-1D40-B925-2B3F9C4F41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1691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7A3057A-5FAB-C8BB-C458-D46DF8689A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2ACA2BD-5911-271A-1410-957EBB859B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D064AB8-05BD-B784-0CDE-6C2427320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0B4D-C3FC-8041-9909-497FC982AB28}" type="datetimeFigureOut">
              <a:rPr lang="nl-NL" smtClean="0"/>
              <a:t>03-02-2023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5C025F0-ADFB-F74A-0C2B-789421CC4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2A59F65-B3DE-82B0-7DE3-700EAF607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2C3DD-08C2-1D40-B925-2B3F9C4F41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3151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F3D4ED-E156-D82C-9B58-B4F62096D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9743E73-5C08-F08F-65F3-C08BB263A1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B18C151-FF53-D5B4-E8E1-6B3FF1A60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0B4D-C3FC-8041-9909-497FC982AB28}" type="datetimeFigureOut">
              <a:rPr lang="nl-NL" smtClean="0"/>
              <a:t>03-02-2023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7659300-77FA-A818-AB4D-139B14C52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F224587-5216-68B1-85F5-99AACBF1C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2C3DD-08C2-1D40-B925-2B3F9C4F41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5287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5B0235-BECF-5307-7704-358EA2C23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475693F-3593-EA92-8F19-B8E53BBA9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C1F3B0C-FF4B-27ED-AF6C-B2E2EE496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0B4D-C3FC-8041-9909-497FC982AB28}" type="datetimeFigureOut">
              <a:rPr lang="nl-NL" smtClean="0"/>
              <a:t>03-02-2023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FD6A1BA-44B6-B423-3AAF-38D210CFE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8036093-486E-26DC-4037-680FAF8B5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2C3DD-08C2-1D40-B925-2B3F9C4F41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8654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AB3167-2249-6C95-FD61-33569309C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84428B5-511E-C1C1-F1AA-670E6F579B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DE8A6CE-7AB7-255A-7845-21D468BB8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23E8E87-9477-4779-31AC-A3933673C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0B4D-C3FC-8041-9909-497FC982AB28}" type="datetimeFigureOut">
              <a:rPr lang="nl-NL" smtClean="0"/>
              <a:t>03-02-2023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3A9AB8E-503E-E9DB-9FDE-BF48CA625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6CA08B1-6EA7-10FB-DC0D-B8A41085E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2C3DD-08C2-1D40-B925-2B3F9C4F41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2638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052C90-1EE1-DBE0-7429-FFF3243AF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62894CF-2BAD-5779-4E27-90E57C690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91DDA32-5967-1B09-D12B-1A0F13D187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A8C0503-D715-C476-684F-2A7C188903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7080DD0-BC26-6182-1943-083C6EBF0F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4CBA6EB6-0F7C-78C5-FC32-DBFBA3F21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0B4D-C3FC-8041-9909-497FC982AB28}" type="datetimeFigureOut">
              <a:rPr lang="nl-NL" smtClean="0"/>
              <a:t>03-02-2023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51E173E-B63F-F3B2-0005-4FF20834C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756B265-98C6-1128-6FD4-0DD51FC5C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2C3DD-08C2-1D40-B925-2B3F9C4F41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2264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5988B0-12D6-0CAF-EBFB-2A80CE532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D0B2826-5881-F7EB-4014-93B2F6CE2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0B4D-C3FC-8041-9909-497FC982AB28}" type="datetimeFigureOut">
              <a:rPr lang="nl-NL" smtClean="0"/>
              <a:t>03-02-2023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95DF69E-85B3-BBC3-34A7-88DD5E812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01A857D-7CAC-695B-4EF7-0B8C692EA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2C3DD-08C2-1D40-B925-2B3F9C4F41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4680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F95DD57-4697-EEBD-4260-357B00A35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0B4D-C3FC-8041-9909-497FC982AB28}" type="datetimeFigureOut">
              <a:rPr lang="nl-NL" smtClean="0"/>
              <a:t>03-02-2023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16A123D-F759-76E8-AB50-567E53925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482F9CC-E863-9793-6BE2-F5F8D510B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2C3DD-08C2-1D40-B925-2B3F9C4F41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3502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AEE5F1-763D-78A1-58C4-44DA04DC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38179F9-149C-1C61-45A9-1292DDEC28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802D738-5F04-C729-BB31-65BBF1DDB1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E3ED755-F951-0D9D-84B8-8E2E51A0A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0B4D-C3FC-8041-9909-497FC982AB28}" type="datetimeFigureOut">
              <a:rPr lang="nl-NL" smtClean="0"/>
              <a:t>03-02-2023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265D4D5-F726-8CEF-28B1-CA85E40E8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9875205-12CB-9F66-EA73-77AE1DA87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2C3DD-08C2-1D40-B925-2B3F9C4F41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8079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2C63A3-294C-7AE3-9BCD-1446268EE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54BA4B4-878C-E2E8-99DE-384129FB9E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3C1667A-C049-74E8-6D7D-6EF93B5959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29549C0-7DC9-56BF-1E6A-22440C1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0B4D-C3FC-8041-9909-497FC982AB28}" type="datetimeFigureOut">
              <a:rPr lang="nl-NL" smtClean="0"/>
              <a:t>03-02-2023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88CC645-C962-EB8D-24E9-1F8002D9B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387F053-86DD-F06E-5008-FF2A7E2EE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2C3DD-08C2-1D40-B925-2B3F9C4F41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6184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DC6F864-DBBF-6368-9720-FCE2DCA3D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D2959A0-DD09-F828-0B13-E125A78AB3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CC53BFA-076F-2622-E877-9AB30D9A10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60B4D-C3FC-8041-9909-497FC982AB28}" type="datetimeFigureOut">
              <a:rPr lang="nl-NL" smtClean="0"/>
              <a:t>03-02-2023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0756773-6862-F5EC-01FB-E84434DED5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91AA13B-84C8-7403-E56B-A4C0EE81F7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2C3DD-08C2-1D40-B925-2B3F9C4F41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4387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B0997738-2103-2CC0-0C70-C13932B849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5" r="16845" b="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5D3CC6C-08EF-46EC-6EBF-1D31F37AE2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nl-NL" sz="4800"/>
              <a:t>Oogontsteking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55283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7A443759-756F-113F-C4E1-895B590740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0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465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23466D28-D1E8-300F-270F-08EA3662B1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3" r="463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104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Afbeelding 7">
            <a:extLst>
              <a:ext uri="{FF2B5EF4-FFF2-40B4-BE49-F238E27FC236}">
                <a16:creationId xmlns:a16="http://schemas.microsoft.com/office/drawing/2014/main" id="{9410F238-F8EA-8DC2-2560-33C6556C3E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76" b="140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125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91B1511B-C415-D3CC-028C-E42CA348EA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41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80991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Breedbeeld</PresentationFormat>
  <Slides>5</Slides>
  <Notes>0</Notes>
  <HiddenSlides>0</HiddenSlide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6" baseType="lpstr">
      <vt:lpstr>Kantoorthema</vt:lpstr>
      <vt:lpstr>Oogontsteking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Oogontsteking</dc:title>
  <dc:creator>Andrea van Hooff</dc:creator>
  <cp:lastModifiedBy>Andrea van Hooff</cp:lastModifiedBy>
  <cp:revision>2</cp:revision>
  <dcterms:created xsi:type="dcterms:W3CDTF">2023-01-19T16:33:01Z</dcterms:created>
  <dcterms:modified xsi:type="dcterms:W3CDTF">2023-02-03T15:00:22Z</dcterms:modified>
</cp:coreProperties>
</file>