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5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B0B1AD-7200-DA61-1475-D66CCB37FE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8FC939F-7BDA-172F-52DE-CFD5821B02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56B2B3-5CC4-2847-4688-F3A167D0F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6164-7B0C-C74C-B0A1-A71DCF27FC2A}" type="datetimeFigureOut">
              <a:rPr lang="nl-NL" smtClean="0"/>
              <a:t>29-3-2023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42D4F3B-4562-0BE6-968C-23BA8BD36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F559F8-98C6-F24E-7F92-F9F5E9942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CC2D-FD9C-ED46-B3A0-85E4AFE0D11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4497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8C2550-54F4-9157-7E77-F639DA2D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7E8CEC6-2D5B-1F46-F448-FD010A5FCF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67F560-9283-2E96-7A09-9E818CB1C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6164-7B0C-C74C-B0A1-A71DCF27FC2A}" type="datetimeFigureOut">
              <a:rPr lang="nl-NL" smtClean="0"/>
              <a:t>29-3-2023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4195091-E050-596F-20C8-BB59211E4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9C3B7D-B5E8-AC2C-0AC3-AF979BB2F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CC2D-FD9C-ED46-B3A0-85E4AFE0D11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4973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9970CE0-6FD8-7652-AFED-F5FFD7A648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D3C4B7D-2E7E-1F0E-8BCC-A05A1FE330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1BB395-4EC2-0CA2-6978-36709BEE6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6164-7B0C-C74C-B0A1-A71DCF27FC2A}" type="datetimeFigureOut">
              <a:rPr lang="nl-NL" smtClean="0"/>
              <a:t>29-3-2023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ED00B3-63FA-D181-5039-12811085B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CDED6D3-B978-86EE-5DFD-14A107BE4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CC2D-FD9C-ED46-B3A0-85E4AFE0D11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008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811232-0378-5228-5B89-449C4CE80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C719AF-7A20-0280-4EDE-E0DACC307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6152A7-4D6D-11C6-4DB0-622D41CC4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6164-7B0C-C74C-B0A1-A71DCF27FC2A}" type="datetimeFigureOut">
              <a:rPr lang="nl-NL" smtClean="0"/>
              <a:t>29-3-2023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397E5DE-3CBC-4C36-889C-744AFD72D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76A187-2F00-D59A-F5DB-1EDD61391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CC2D-FD9C-ED46-B3A0-85E4AFE0D11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1292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D3C81D-583C-B2E4-7241-D34600DEA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EB67BFF-9888-2170-36E7-A5285E66A4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9688A5E-EC20-44F8-579D-27E26C69D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6164-7B0C-C74C-B0A1-A71DCF27FC2A}" type="datetimeFigureOut">
              <a:rPr lang="nl-NL" smtClean="0"/>
              <a:t>29-3-2023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466C6FA-DB97-8CCA-B9A8-87E997775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B811839-D37A-1D3C-8CB5-13562A244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CC2D-FD9C-ED46-B3A0-85E4AFE0D11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3963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A9B85D-75BB-D93E-F347-5AEFF99FC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649E789-3BF4-E657-F0B2-88B1D533AB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00ED744-8232-6F8D-0E9C-336E1B484B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DEE98A5-B082-8CA9-6684-349E8CF16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6164-7B0C-C74C-B0A1-A71DCF27FC2A}" type="datetimeFigureOut">
              <a:rPr lang="nl-NL" smtClean="0"/>
              <a:t>29-3-2023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CBFCDF0-0EE9-DC40-B19F-B83DEE6D6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CBCAC1D-364B-15F9-CF03-30CE8B2E7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CC2D-FD9C-ED46-B3A0-85E4AFE0D11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9661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D48409-A37E-36D3-D430-07894676A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DD43D39-CD4A-76A9-D9EB-A4FA20057F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C1821A8-F8E7-92E3-8BD2-07DC5A4C0B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0B93251-C745-4D22-3272-BE4F61DB9B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BAB51C1-FC6F-B384-7A79-7D78E71C3D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D7F6F41-055F-7F87-0562-97BA87549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6164-7B0C-C74C-B0A1-A71DCF27FC2A}" type="datetimeFigureOut">
              <a:rPr lang="nl-NL" smtClean="0"/>
              <a:t>29-3-2023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2A86038-FEB9-C118-F7BD-C571F395D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B279D5A-F58C-7500-354C-340BF1172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CC2D-FD9C-ED46-B3A0-85E4AFE0D11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6433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30BAF6-5FB7-6091-A42A-DAB7CB290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4006B61-00D8-1E0A-A43C-8CB9A7DD1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6164-7B0C-C74C-B0A1-A71DCF27FC2A}" type="datetimeFigureOut">
              <a:rPr lang="nl-NL" smtClean="0"/>
              <a:t>29-3-2023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CCDF12A-580A-85AB-C049-1F132949F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2A143CB-C919-69C2-5E6C-9AAC698CC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CC2D-FD9C-ED46-B3A0-85E4AFE0D11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9213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78B15F4-0F42-179D-A8D7-998E10FBE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6164-7B0C-C74C-B0A1-A71DCF27FC2A}" type="datetimeFigureOut">
              <a:rPr lang="nl-NL" smtClean="0"/>
              <a:t>29-3-2023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C8EEDD8-D85D-4EC5-043F-311CA912D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20C5BAA-9002-BEC0-7AB1-9F5063BBF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CC2D-FD9C-ED46-B3A0-85E4AFE0D11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7112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A528C1-E086-A3A4-1BAB-DBD19CC41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EF13524-AF15-2F08-8941-A0A39EA9A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E74C896-0F13-A468-E320-CCD4E2308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D0C6361-70FE-661E-9079-A90822CDA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6164-7B0C-C74C-B0A1-A71DCF27FC2A}" type="datetimeFigureOut">
              <a:rPr lang="nl-NL" smtClean="0"/>
              <a:t>29-3-2023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5F3E557-C485-AAE0-5E50-6614A6D44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BD73F8E-9F87-3DFC-FF0E-2BD642BA8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CC2D-FD9C-ED46-B3A0-85E4AFE0D11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8674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8580B3-84CE-D522-285B-6D3F24A69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5A03AC3-B3F5-6160-04CC-4417C494FB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48D147C-5657-0083-0BC2-A2790E7DED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0A455B3-8151-7CC0-FF6F-D7D82F4FF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6164-7B0C-C74C-B0A1-A71DCF27FC2A}" type="datetimeFigureOut">
              <a:rPr lang="nl-NL" smtClean="0"/>
              <a:t>29-3-2023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6790431-36D0-C441-B33A-A2922E86A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1CC8FD4-6A11-500F-3C07-FA099DBCA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CC2D-FD9C-ED46-B3A0-85E4AFE0D11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1747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58D8B2E-B57E-EE40-B594-177A4E316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3D3E37A-7434-1297-F8CF-09316F389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D0AF58E-1600-DCE8-B7A1-95C82002AE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16164-7B0C-C74C-B0A1-A71DCF27FC2A}" type="datetimeFigureOut">
              <a:rPr lang="nl-NL" smtClean="0"/>
              <a:t>29-3-2023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41EC4B6-F7F0-6553-65CC-1D80CEC192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649ADD-99AE-087F-78CB-4DE6B6BDD8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ECC2D-FD9C-ED46-B3A0-85E4AFE0D11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764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5CCA1D-BEF2-72EC-553B-977FAF746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291090"/>
            <a:ext cx="10515599" cy="932688"/>
          </a:xfrm>
        </p:spPr>
        <p:txBody>
          <a:bodyPr>
            <a:normAutofit/>
          </a:bodyPr>
          <a:lstStyle/>
          <a:p>
            <a:r>
              <a:rPr lang="nl-NL" sz="5400" dirty="0"/>
              <a:t>Vaccineren</a:t>
            </a:r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20D2F3F9-917B-3C79-2156-7594653B2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58" y="1043304"/>
            <a:ext cx="8020269" cy="5814696"/>
          </a:xfrm>
          <a:prstGeom prst="rect">
            <a:avLst/>
          </a:prstGeom>
        </p:spPr>
      </p:pic>
      <p:sp>
        <p:nvSpPr>
          <p:cNvPr id="3" name="Ondertitel 2">
            <a:extLst>
              <a:ext uri="{FF2B5EF4-FFF2-40B4-BE49-F238E27FC236}">
                <a16:creationId xmlns:a16="http://schemas.microsoft.com/office/drawing/2014/main" id="{0E1AE115-6E8C-EAEA-33B2-B41B92415F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59263" y="1220335"/>
            <a:ext cx="10515599" cy="420624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en op Aruba</a:t>
            </a:r>
          </a:p>
        </p:txBody>
      </p:sp>
    </p:spTree>
    <p:extLst>
      <p:ext uri="{BB962C8B-B14F-4D97-AF65-F5344CB8AC3E}">
        <p14:creationId xmlns:p14="http://schemas.microsoft.com/office/powerpoint/2010/main" val="1577869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BB56FEA7-45CF-0F22-54AE-E25D5E6CFD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9" y="0"/>
            <a:ext cx="10395968" cy="730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962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C30040EB-0154-D896-042D-5072192FB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19" y="90014"/>
            <a:ext cx="10075123" cy="687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347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A9914398-3855-8AF2-C6CF-4B5EDFD1D1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32" y="222682"/>
            <a:ext cx="9874907" cy="701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4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66923D05-BC07-E83B-DF7D-79FD5EC0B2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63" y="168682"/>
            <a:ext cx="9765431" cy="668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225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CA0DC010-0E7A-B7DE-EDEA-2AB80D4989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47" y="200277"/>
            <a:ext cx="9877927" cy="7112107"/>
          </a:xfrm>
        </p:spPr>
      </p:pic>
    </p:spTree>
    <p:extLst>
      <p:ext uri="{BB962C8B-B14F-4D97-AF65-F5344CB8AC3E}">
        <p14:creationId xmlns:p14="http://schemas.microsoft.com/office/powerpoint/2010/main" val="164473535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Widescreen</PresentationFormat>
  <Paragraphs>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Kantoorthema</vt:lpstr>
      <vt:lpstr>Vaccineren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Andrea van Hooff</dc:creator>
  <cp:lastModifiedBy>C Peeters</cp:lastModifiedBy>
  <cp:revision>5</cp:revision>
  <dcterms:created xsi:type="dcterms:W3CDTF">2023-01-12T16:05:42Z</dcterms:created>
  <dcterms:modified xsi:type="dcterms:W3CDTF">2023-03-29T18:46:08Z</dcterms:modified>
</cp:coreProperties>
</file>