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FEE4A4-7C4B-1D4B-C254-58357842C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12BDB59-510F-2FDD-DF3F-F6D882CBF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5E39A60-8480-D198-8B8C-2B11B1CB5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5A6CCD-25AA-D2B1-1222-31120710B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718100-544F-A65F-A39B-89B5D6DC3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3891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B833F3-DCBB-694B-AAD6-B29ADC4B3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0F0772-8ADD-2F88-517F-B95A32E3C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5515CD-B5A1-E474-DCE7-DAE3CA7B6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F7122F-3BE2-A166-EDAF-D29A4B9AC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73628E-355A-D5F2-F267-37057F013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3524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FEF35FC-2208-6599-AB58-4946A20DD6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C5998B8-EBDF-73A9-4280-B1198B851B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DB9635-D47F-CF48-286D-291F13FA0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B762A9-795B-8D25-3CC6-2BB780280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BCE6F3-A8D3-CAF9-D557-84F0004C3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049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556AF-1AB4-79F2-2AF9-A0521A025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99F4DE-6936-A18D-5416-0C09E1881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91A7D2-3BF9-4018-D40D-67E8C7FF1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1EEFE4-F950-665B-6B6F-56D014944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4637FFC-6C9B-6B66-E882-57FAC6CA1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3809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E112B7-8FD7-1932-E801-FE7D0CCF4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E5DA17-E621-83B8-590D-4D771A995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23DD2F-3C41-163B-949A-BA924C4CD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10CC71-5C77-BB8E-6602-66000CA4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411577-4C4E-0E57-B2BA-D8022FE3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7432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D1A549-5119-76B8-A493-496DD1A2D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880ED9-A788-5F8F-25C0-EF2E17A135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3C7DC72-D66E-830C-6930-1C54B1B8A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736FD3F-74F0-4882-1EE4-6EA090C76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143AE1D-6678-0D8A-9034-F3CC3524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708FE6C-49F4-BC4E-2257-F82E6D15A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8769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B3910F-C51C-EA82-B13F-233252E84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B8A81E-8701-AB14-ABE8-D76954DFA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14C6B90-4881-B446-6E7C-A25903E7D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9150DA2-2532-4CBF-476B-6CD6A648BD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5CED79D-9909-968D-8901-AD7D002C27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E56EE3A-BD30-7434-DD39-EE6CF6FCE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559DE38-62BA-659C-EB92-F641BB2CE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6702900-DB27-C95C-3AF6-73C666D83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6630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DC535-1135-4AB2-06DA-3E91A0466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D07EF93-D43F-F6A4-89E0-3C7BE013D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C26091E-9EB3-D66F-2961-A3E29DE08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7FB4086-CA6B-5830-8165-DD59AC1DF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548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E6414BA-2E97-4021-CCE2-EACE1D507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DA6F8C1-CD6A-129F-53F6-2DEF9C05D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765D085-D4DB-A0D7-9C3F-272D9A60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810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D8CC66-3BA9-1C7D-609A-A60699950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4EFF85-4043-001F-9AB8-819CA89D8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0AF285-1B0E-B454-9199-486A8F2B8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33F204-235D-8378-DA4F-EBF2CCA90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05CDEAC-9512-6F2E-65CA-D62EFAC04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72DA6FB-115E-2A38-A94B-8A0B9FED4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396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35132C-9F37-1E7B-07A2-7A183676C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8E4F265-B5B5-36C7-2AAC-02A43ED0B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616997D-AEB6-0F0F-2444-97499C971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164CB7C-B8C4-16B4-30AF-05291A464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4CB29C4-2D7C-01A6-00E0-96A06FC32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5B2C17-E91B-F389-73E6-4168E14D3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4909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7B3EBDC-8EC8-86E7-392A-AFE9A2A6A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A22AA0-C885-8156-7611-FF61C2AE3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5773E2-932F-42E9-69C3-50699C11C5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4CCD2-2BEC-FB40-A674-0D6A737A7B21}" type="datetimeFigureOut">
              <a:rPr lang="nl-NL" smtClean="0"/>
              <a:t>03-02-2023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8A897E9-1BF7-3114-097E-3254476C19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315CB4-D04C-D7F5-E598-0A9A86583D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F3D2C-18D7-2849-AA34-BA37028BD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129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5">
            <a:extLst>
              <a:ext uri="{FF2B5EF4-FFF2-40B4-BE49-F238E27FC236}">
                <a16:creationId xmlns:a16="http://schemas.microsoft.com/office/drawing/2014/main" id="{DB48FB46-6FDA-F7C0-06E1-139EAD688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623" y="0"/>
            <a:ext cx="5349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34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4EDEF2E9-E9AB-371B-C470-2C79A75B5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32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DFDA07CD-6D00-2692-6AF0-DA1CD62289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03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7D7DCAF7-9FBA-6B3C-3F2D-3EAA169BB4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91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F8193E1B-8639-C822-3643-132EACB428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149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F0B2A-D415-6C00-20D0-6FC5008A7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6D8A3A52-AD96-A5F1-C4F2-97C45773A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25379" cy="6901268"/>
          </a:xfrm>
        </p:spPr>
      </p:pic>
    </p:spTree>
    <p:extLst>
      <p:ext uri="{BB962C8B-B14F-4D97-AF65-F5344CB8AC3E}">
        <p14:creationId xmlns:p14="http://schemas.microsoft.com/office/powerpoint/2010/main" val="2903842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6441BEE3-0CA0-2814-DAE4-E562F6E36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8" b="1"/>
          <a:stretch/>
        </p:blipFill>
        <p:spPr>
          <a:xfrm>
            <a:off x="20" y="1282"/>
            <a:ext cx="12188952" cy="68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68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03A341-B8DC-227D-3FC6-DCEE0806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9C6F40D2-9D6D-53E8-3242-F989023C8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60" y="0"/>
            <a:ext cx="12480468" cy="6677742"/>
          </a:xfrm>
        </p:spPr>
      </p:pic>
    </p:spTree>
    <p:extLst>
      <p:ext uri="{BB962C8B-B14F-4D97-AF65-F5344CB8AC3E}">
        <p14:creationId xmlns:p14="http://schemas.microsoft.com/office/powerpoint/2010/main" val="631620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485A0740-A82F-69DA-A955-C8614FF433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87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B645362D-81C7-0491-2C58-68E36FAD7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95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35880469-8CA7-0FBE-0FE8-7BAE405AE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80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11</Slides>
  <Notes>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Andrea van Hooff</dc:creator>
  <cp:lastModifiedBy>Andrea van Hooff</cp:lastModifiedBy>
  <cp:revision>1</cp:revision>
  <dcterms:created xsi:type="dcterms:W3CDTF">2023-02-03T12:40:41Z</dcterms:created>
  <dcterms:modified xsi:type="dcterms:W3CDTF">2023-02-03T12:48:09Z</dcterms:modified>
</cp:coreProperties>
</file>