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67" r:id="rId14"/>
    <p:sldId id="268" r:id="rId15"/>
    <p:sldId id="269" r:id="rId16"/>
    <p:sldId id="270" r:id="rId17"/>
    <p:sldId id="273" r:id="rId18"/>
    <p:sldId id="275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AFAC9-84CD-6A8C-0F2B-AADB6664F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F2CE970-5CA8-F54D-BE56-0DD3BDFF5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E4D76D-8FB8-5AD7-1C70-1A54D246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031437-C3BD-A35E-B624-BF3A9920F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BCA447-DFA4-E647-BE4D-4345591B1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9752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50C6B-3A8E-C568-3A9B-ED99BE201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8CAC4D-0ACF-46BD-091D-3126939F7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A4F071-4743-7A55-5C6E-28459CD03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D73480-6884-D940-A5A6-B8C36E97E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FF977B-D684-8CC6-A406-96BBBD6D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848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C8D8554-9BB1-B5F8-BBFB-28AF2F0E0B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7747734-026F-7DE2-FC0B-6602B61F9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16A3E3-8C63-E82A-5987-31ABF769B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CA5F56-EF0D-2911-6A24-75E31CE1C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3AE4F9-5ABF-D030-6475-C77618BB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77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B708B4-B3EA-A1BA-5978-CF11A92A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EDFD29-DBD9-AACB-7B74-35F6A3809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AE6750-BAFA-F381-FFFE-3D426698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72BCB7-F4EB-BC59-4151-86B81E95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02BE89-4166-5E3B-4E85-00F9CA88A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85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976BD-E91F-FEF5-B38A-C8BBD31CA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E23307-92DE-4916-A213-454BB3591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CC3C09-376A-56B4-9323-E4B766B5B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5572F9-6BE1-F4A6-D727-FD579396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3614BF-ED50-A9A1-A09E-9CB642769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158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318096-2517-F0D7-2A80-DB5AC9C32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4C4511-A148-DCA6-3BE9-E9CAE59C32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D0EF44B-6630-0705-5605-DF9195A4F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FFB981-FAEC-0FC6-4166-8478EA48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0D6D8E-09FD-600D-F4A4-44B8E7E6C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68126F9-E1B4-29DF-9878-18F7F35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481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A6DEFB-0AB3-C1C9-45F4-153ADBD2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00691E-B0ED-C815-C70B-FC95126CF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53F2E6A-6021-D298-A805-15DD572E4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8E8A862-1AA7-1C1A-8122-4362566239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0592F0B-2A67-16C3-D5B4-CF0AB731F7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2BC48D0-4AA5-F4D3-8DE2-ACF952DDE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0244BA6-93B7-8A3C-2296-2EA575D60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D60DB7A-A221-F601-1EF1-96832DDCE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00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904C0-9EEC-EEE4-9DC9-C0F0BBF02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895A614-46B4-EEEB-6C81-298580AA4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A3E8E6D-2F4D-136A-87B2-F9578820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232817C-DD45-6D81-629A-9A8663BC2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3032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641CDA3-4606-0410-C74D-F18235CB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38C4988-5F9A-70B4-0648-5877E8865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BD4569-D54D-964C-E355-2999F2559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916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39AFBC-2B35-A992-C71B-59634B246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1A3F08-8424-9330-C25F-D196996C9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5EE4D4-A499-D78B-0FB4-BC564DFBD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A8CB4E-17FE-F4B4-A569-636BE2CB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CA9313-9D88-C084-C0D1-24C920E2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09D4291-3C51-9A12-2835-0F8D54BF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1038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08EF25-40BF-07EC-605D-3D69753C4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3248A1D-772E-CF98-0D4E-3C04B4BBF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6AC6AD2-C307-2D6A-B09D-EF710BE82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7324DD-9B91-FB84-C39B-19D0D9055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B425519-1E17-17F0-6794-81ADD1D2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7EE2CB8-7F04-DEBE-4C58-F0C622EE3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2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39018B5-3C7D-E9B7-B45B-CDEF6D0F7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6E4BA8-476E-53EA-34AD-8B9D4C2CC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04F28B-7C8D-FB13-FA7F-DE1B7B14DC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54871-DBB6-3642-BE01-F84212A4CA9D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94BD51-EBB6-544D-C249-AC7BB72E7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2FE74F-71B8-5FD9-2F97-4EADA67E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F8E47-6C76-5F43-95BC-E8D5B86835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838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417CC99D-3044-0D05-F5FF-B778A2091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30" y="-114396"/>
            <a:ext cx="7206139" cy="70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9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809A1CD0-D6D1-AEA0-E003-EEBA23175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763" y="113679"/>
            <a:ext cx="8489589" cy="6630642"/>
          </a:xfrm>
        </p:spPr>
      </p:pic>
    </p:spTree>
    <p:extLst>
      <p:ext uri="{BB962C8B-B14F-4D97-AF65-F5344CB8AC3E}">
        <p14:creationId xmlns:p14="http://schemas.microsoft.com/office/powerpoint/2010/main" val="1030617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99E069A9-8F2C-B93C-EF0F-E8B36F810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878" y="136560"/>
            <a:ext cx="7782719" cy="6721440"/>
          </a:xfrm>
        </p:spPr>
      </p:pic>
    </p:spTree>
    <p:extLst>
      <p:ext uri="{BB962C8B-B14F-4D97-AF65-F5344CB8AC3E}">
        <p14:creationId xmlns:p14="http://schemas.microsoft.com/office/powerpoint/2010/main" val="261196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5411" y="96253"/>
            <a:ext cx="10515600" cy="535656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Het symptomenspel</a:t>
            </a:r>
            <a:endParaRPr lang="nl-NL" dirty="0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E98B5927-8124-28A1-D0E7-9C37C1CFF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433" y="661214"/>
            <a:ext cx="8903237" cy="6196786"/>
          </a:xfrm>
        </p:spPr>
      </p:pic>
    </p:spTree>
    <p:extLst>
      <p:ext uri="{BB962C8B-B14F-4D97-AF65-F5344CB8AC3E}">
        <p14:creationId xmlns:p14="http://schemas.microsoft.com/office/powerpoint/2010/main" val="112986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90DF3CF8-66CD-A5FD-E076-20F1440440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7" y="-450221"/>
            <a:ext cx="10551695" cy="743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78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F24DE1E4-E161-3038-991D-1E4CB6F71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4" y="-126556"/>
            <a:ext cx="10228137" cy="738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09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1A44CA3A-4901-A84C-6E46-9B1C79163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1" y="-403281"/>
            <a:ext cx="11421979" cy="78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4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973EDC6E-E2E9-B525-3AAF-F88AB2237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79" y="-331092"/>
            <a:ext cx="10676021" cy="72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49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97061A88-2659-9C5B-A6CC-387BB4890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51" y="6888"/>
            <a:ext cx="9927649" cy="6851112"/>
          </a:xfrm>
        </p:spPr>
      </p:pic>
    </p:spTree>
    <p:extLst>
      <p:ext uri="{BB962C8B-B14F-4D97-AF65-F5344CB8AC3E}">
        <p14:creationId xmlns:p14="http://schemas.microsoft.com/office/powerpoint/2010/main" val="2617651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70" y="0"/>
            <a:ext cx="9770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8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5">
            <a:extLst>
              <a:ext uri="{FF2B5EF4-FFF2-40B4-BE49-F238E27FC236}">
                <a16:creationId xmlns:a16="http://schemas.microsoft.com/office/drawing/2014/main" id="{215A9383-3404-9B5D-C918-85F6680936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732" y="1"/>
            <a:ext cx="6705241" cy="6858000"/>
          </a:xfrm>
        </p:spPr>
      </p:pic>
    </p:spTree>
    <p:extLst>
      <p:ext uri="{BB962C8B-B14F-4D97-AF65-F5344CB8AC3E}">
        <p14:creationId xmlns:p14="http://schemas.microsoft.com/office/powerpoint/2010/main" val="382614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78D2310E-C2A7-3ACB-99E8-1BB51579A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817" y="7618"/>
            <a:ext cx="6908366" cy="6850382"/>
          </a:xfrm>
        </p:spPr>
      </p:pic>
    </p:spTree>
    <p:extLst>
      <p:ext uri="{BB962C8B-B14F-4D97-AF65-F5344CB8AC3E}">
        <p14:creationId xmlns:p14="http://schemas.microsoft.com/office/powerpoint/2010/main" val="221470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38C34-CEE2-4AC2-B7AB-F1BF4F6BB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B1E3055A-5A67-D5B0-73A4-4584DD49F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088" y="0"/>
            <a:ext cx="12739646" cy="6858000"/>
          </a:xfrm>
        </p:spPr>
      </p:pic>
    </p:spTree>
    <p:extLst>
      <p:ext uri="{BB962C8B-B14F-4D97-AF65-F5344CB8AC3E}">
        <p14:creationId xmlns:p14="http://schemas.microsoft.com/office/powerpoint/2010/main" val="365803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F9E76251-DD3B-F333-C596-1927DD0F1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1" y="1391538"/>
            <a:ext cx="12017678" cy="4279677"/>
          </a:xfrm>
        </p:spPr>
      </p:pic>
    </p:spTree>
    <p:extLst>
      <p:ext uri="{BB962C8B-B14F-4D97-AF65-F5344CB8AC3E}">
        <p14:creationId xmlns:p14="http://schemas.microsoft.com/office/powerpoint/2010/main" val="351981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5B4915C1-CE86-8F1B-4535-44FB4490F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18" y="95591"/>
            <a:ext cx="9920677" cy="6762409"/>
          </a:xfrm>
        </p:spPr>
      </p:pic>
    </p:spTree>
    <p:extLst>
      <p:ext uri="{BB962C8B-B14F-4D97-AF65-F5344CB8AC3E}">
        <p14:creationId xmlns:p14="http://schemas.microsoft.com/office/powerpoint/2010/main" val="3362540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1A1FF3D5-196A-4E7E-9482-8645C544A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204" y="17241"/>
            <a:ext cx="9016305" cy="6840759"/>
          </a:xfrm>
        </p:spPr>
      </p:pic>
    </p:spTree>
    <p:extLst>
      <p:ext uri="{BB962C8B-B14F-4D97-AF65-F5344CB8AC3E}">
        <p14:creationId xmlns:p14="http://schemas.microsoft.com/office/powerpoint/2010/main" val="234738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82E6E7FA-1E9F-31A7-F875-5267C69C2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10" y="72806"/>
            <a:ext cx="8966580" cy="6785194"/>
          </a:xfrm>
        </p:spPr>
      </p:pic>
    </p:spTree>
    <p:extLst>
      <p:ext uri="{BB962C8B-B14F-4D97-AF65-F5344CB8AC3E}">
        <p14:creationId xmlns:p14="http://schemas.microsoft.com/office/powerpoint/2010/main" val="994582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79DB7431-7A69-0010-3504-48D91F1D80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044" y="191183"/>
            <a:ext cx="7964683" cy="6666817"/>
          </a:xfrm>
        </p:spPr>
      </p:pic>
    </p:spTree>
    <p:extLst>
      <p:ext uri="{BB962C8B-B14F-4D97-AF65-F5344CB8AC3E}">
        <p14:creationId xmlns:p14="http://schemas.microsoft.com/office/powerpoint/2010/main" val="16274848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</Words>
  <Application>Microsoft Office PowerPoint</Application>
  <PresentationFormat>Widescreen</PresentationFormat>
  <Paragraphs>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Het symptomenspel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5</cp:revision>
  <dcterms:created xsi:type="dcterms:W3CDTF">2023-01-24T15:12:36Z</dcterms:created>
  <dcterms:modified xsi:type="dcterms:W3CDTF">2023-03-06T15:48:07Z</dcterms:modified>
</cp:coreProperties>
</file>