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1" r:id="rId7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5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030370-FDAC-698D-1331-2154E67B3F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20F7E69-9DA5-5E74-45DF-890E641E42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27C5B28-2129-3E1A-5754-00186C66B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F8870-60D9-F340-A923-49AA3D6450F4}" type="datetimeFigureOut">
              <a:rPr lang="nl-NL" smtClean="0"/>
              <a:t>6-3-2023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92D50A0-0AE6-AECD-EDC1-673ED897A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8A3F222-E4FE-5205-498F-2BFB270D5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2709C-25BE-E64D-9827-9AB6C0F28E3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0140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AF7C5E-1814-3825-1FEB-FE75DC6FE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15F83CD-3ADF-C38A-91C1-A4EDB763DF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4F38DE7-126A-1CD0-4CE3-B7ADA3C70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F8870-60D9-F340-A923-49AA3D6450F4}" type="datetimeFigureOut">
              <a:rPr lang="nl-NL" smtClean="0"/>
              <a:t>6-3-2023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274F33D-C4F2-41F4-73C1-AF9EFF5758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26B04A2-8221-F201-7D18-EB289939D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2709C-25BE-E64D-9827-9AB6C0F28E3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1675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77E93BB0-1369-23FE-2384-1EC64F4001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0BC269B9-D74E-5023-C818-5F602B58C9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246E5A4-AB21-E9BA-7ADA-7CFCC9AC2B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F8870-60D9-F340-A923-49AA3D6450F4}" type="datetimeFigureOut">
              <a:rPr lang="nl-NL" smtClean="0"/>
              <a:t>6-3-2023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B988C21-55E0-1DDE-589F-CF3B3F1981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5AC8818-3709-792D-34FC-4FFCB3095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2709C-25BE-E64D-9827-9AB6C0F28E3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67245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41754C-5C5D-AF4E-81C6-33BE71A0B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43F68A2-35A0-8C6A-1E2C-D5D2766D8E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6E03AF9-28FA-DF52-6072-8B18CCB14B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F8870-60D9-F340-A923-49AA3D6450F4}" type="datetimeFigureOut">
              <a:rPr lang="nl-NL" smtClean="0"/>
              <a:t>6-3-2023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BAFFCCB-650A-7131-7D30-75C2FE359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6789820-3D39-BFDA-DB54-010F5293F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2709C-25BE-E64D-9827-9AB6C0F28E3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3816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207FB5-09B0-55DA-0308-0080BC7A5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93C475B-F577-8AFC-BB2A-8FF3C0C9F7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89E08BE-08FC-C542-D10B-579C78F62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F8870-60D9-F340-A923-49AA3D6450F4}" type="datetimeFigureOut">
              <a:rPr lang="nl-NL" smtClean="0"/>
              <a:t>6-3-2023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565722E-D8B8-5A64-D2F7-5491098643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7C4DE98-1FDB-12AF-927A-6AE6053D8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2709C-25BE-E64D-9827-9AB6C0F28E3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37874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E82929-7E7D-603C-1ED9-F1D971E67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E485332-2447-D015-388E-DAE4234924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D036158-A0F0-BF21-EFC4-15C62EFA92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9041317-88C6-5182-1D81-D03967010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F8870-60D9-F340-A923-49AA3D6450F4}" type="datetimeFigureOut">
              <a:rPr lang="nl-NL" smtClean="0"/>
              <a:t>6-3-2023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682AABA-21C7-D921-4AE9-7297D83FD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3134AFD-C8B2-9AAC-8360-877D43FE2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2709C-25BE-E64D-9827-9AB6C0F28E3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7707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390156-821D-237D-8219-0BBF8C20F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72DCFFD-4B50-E91A-7376-FF694D75AD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BDC2A3C-1AFC-6FC8-5293-A557D37BE8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62125BD1-5F62-BB69-8D82-D524F07151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653A9368-A088-A88E-CA35-F4C06376AB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1941A395-570C-63B6-5EF0-EC3BEADB06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F8870-60D9-F340-A923-49AA3D6450F4}" type="datetimeFigureOut">
              <a:rPr lang="nl-NL" smtClean="0"/>
              <a:t>6-3-2023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4C09FEBE-7E55-BD8A-2D2F-5FC3950CCD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CC5EEAF-0C69-B192-4C6D-C7C358E2A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2709C-25BE-E64D-9827-9AB6C0F28E3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05238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91A1FA-657B-4162-543E-E6216B870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25C1B198-4734-E99D-36C9-2510087C6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F8870-60D9-F340-A923-49AA3D6450F4}" type="datetimeFigureOut">
              <a:rPr lang="nl-NL" smtClean="0"/>
              <a:t>6-3-2023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C4AA0C6-1936-E040-21BE-60DCCDEF8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83667F7-616D-D535-CBC8-D1CC42233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2709C-25BE-E64D-9827-9AB6C0F28E3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03651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76D4AEB8-1175-001E-150D-850030F1F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F8870-60D9-F340-A923-49AA3D6450F4}" type="datetimeFigureOut">
              <a:rPr lang="nl-NL" smtClean="0"/>
              <a:t>6-3-2023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3BCD830F-2F3D-03E7-4BE1-4E6D4F2F7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A312F9F-2FF7-6CFE-433D-12EE77F57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2709C-25BE-E64D-9827-9AB6C0F28E3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09170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012276-46EE-8F00-722F-55E5C6E88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B5F83E1-15A7-549C-908B-ACFBD5E3C6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20D080C-1770-3708-1055-6FCF5365E5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F7CBB6D-ABAC-9377-EE54-2D3540881C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F8870-60D9-F340-A923-49AA3D6450F4}" type="datetimeFigureOut">
              <a:rPr lang="nl-NL" smtClean="0"/>
              <a:t>6-3-2023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9BC57F8-EC60-FFC7-7648-2121E43A8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60EFFC6-A52D-B94C-E6C1-F71C16E1F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2709C-25BE-E64D-9827-9AB6C0F28E3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52949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4AC71E-7609-BA0E-E311-0917F8FE9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64FF174C-EA76-8615-A19A-E2A12BA108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77A4BCE-A9D4-E896-F3E4-597364AC32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705B189-1B09-D066-F47E-FCE3816E8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F8870-60D9-F340-A923-49AA3D6450F4}" type="datetimeFigureOut">
              <a:rPr lang="nl-NL" smtClean="0"/>
              <a:t>6-3-2023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65788A0-7563-E02A-E50C-0D4256350D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D39D2CA-1E2A-043C-84C7-66D2431B2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2709C-25BE-E64D-9827-9AB6C0F28E3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5058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D8C34C79-B49F-48DE-67A3-09AA2EE21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3106A91-B7A7-09D7-23DF-95D609DE30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E7D14F4-E09F-28D7-FDE0-99CFDCBD8A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4F8870-60D9-F340-A923-49AA3D6450F4}" type="datetimeFigureOut">
              <a:rPr lang="nl-NL" smtClean="0"/>
              <a:t>6-3-2023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4E7D26F-CF63-F05C-F565-7FAE7438C7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ED2C9D8-7F57-ACE0-CFC0-7BEB6FA779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D2709C-25BE-E64D-9827-9AB6C0F28E3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0398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Poetic, Mind-Bending Tour of the Fungal Worl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32" y="314826"/>
            <a:ext cx="11706726" cy="636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42831478-C7BA-B3B6-E6D1-3A5866A11B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4848" y="553453"/>
            <a:ext cx="10018294" cy="2225841"/>
          </a:xfrm>
        </p:spPr>
        <p:txBody>
          <a:bodyPr>
            <a:noAutofit/>
          </a:bodyPr>
          <a:lstStyle/>
          <a:p>
            <a:r>
              <a:rPr lang="nl-NL" sz="88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Schadelijke schimmels</a:t>
            </a:r>
          </a:p>
        </p:txBody>
      </p:sp>
    </p:spTree>
    <p:extLst>
      <p:ext uri="{BB962C8B-B14F-4D97-AF65-F5344CB8AC3E}">
        <p14:creationId xmlns:p14="http://schemas.microsoft.com/office/powerpoint/2010/main" val="2606153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Afbeelding 4">
            <a:extLst>
              <a:ext uri="{FF2B5EF4-FFF2-40B4-BE49-F238E27FC236}">
                <a16:creationId xmlns:a16="http://schemas.microsoft.com/office/drawing/2014/main" id="{F4A24C90-2F29-6659-62AE-E4B4F6321A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81" b="14113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0770" y="108284"/>
            <a:ext cx="38862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 dirty="0" smtClean="0"/>
              <a:t>Zwarte schimmel</a:t>
            </a:r>
            <a:endParaRPr lang="nl-NL" sz="4000" dirty="0"/>
          </a:p>
        </p:txBody>
      </p:sp>
    </p:spTree>
    <p:extLst>
      <p:ext uri="{BB962C8B-B14F-4D97-AF65-F5344CB8AC3E}">
        <p14:creationId xmlns:p14="http://schemas.microsoft.com/office/powerpoint/2010/main" val="3523420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DE16AA-AE0E-B101-8022-2FAF2ADDFA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1907" y="5532437"/>
            <a:ext cx="5129463" cy="1325563"/>
          </a:xfrm>
        </p:spPr>
        <p:txBody>
          <a:bodyPr>
            <a:normAutofit/>
          </a:bodyPr>
          <a:lstStyle/>
          <a:p>
            <a:r>
              <a:rPr lang="nl-NL" sz="4000" dirty="0"/>
              <a:t>   </a:t>
            </a:r>
            <a:r>
              <a:rPr lang="nl-NL" sz="4000" dirty="0" smtClean="0"/>
              <a:t>                   </a:t>
            </a:r>
            <a:r>
              <a:rPr lang="nl-NL" sz="4000" dirty="0" smtClean="0">
                <a:latin typeface="+mn-lt"/>
              </a:rPr>
              <a:t>Kalknagels</a:t>
            </a:r>
            <a:endParaRPr lang="nl-NL" sz="4000" dirty="0">
              <a:latin typeface="+mn-lt"/>
            </a:endParaRPr>
          </a:p>
        </p:txBody>
      </p:sp>
      <p:pic>
        <p:nvPicPr>
          <p:cNvPr id="4" name="Afbeelding 4">
            <a:extLst>
              <a:ext uri="{FF2B5EF4-FFF2-40B4-BE49-F238E27FC236}">
                <a16:creationId xmlns:a16="http://schemas.microsoft.com/office/drawing/2014/main" id="{6B039FF0-9CF6-87AC-9A52-F546DD5EDC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30" y="1349290"/>
            <a:ext cx="12130740" cy="3648774"/>
          </a:xfrm>
        </p:spPr>
      </p:pic>
    </p:spTree>
    <p:extLst>
      <p:ext uri="{BB962C8B-B14F-4D97-AF65-F5344CB8AC3E}">
        <p14:creationId xmlns:p14="http://schemas.microsoft.com/office/powerpoint/2010/main" val="8442327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Afbeelding 4">
            <a:extLst>
              <a:ext uri="{FF2B5EF4-FFF2-40B4-BE49-F238E27FC236}">
                <a16:creationId xmlns:a16="http://schemas.microsoft.com/office/drawing/2014/main" id="{70E38433-96DB-9C08-7331-7572F5C426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48" b="15163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988969" y="6015789"/>
            <a:ext cx="42015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 dirty="0" smtClean="0"/>
              <a:t>Zwemmerseczeem</a:t>
            </a:r>
            <a:endParaRPr lang="nl-NL" sz="4000" dirty="0"/>
          </a:p>
        </p:txBody>
      </p:sp>
    </p:spTree>
    <p:extLst>
      <p:ext uri="{BB962C8B-B14F-4D97-AF65-F5344CB8AC3E}">
        <p14:creationId xmlns:p14="http://schemas.microsoft.com/office/powerpoint/2010/main" val="36485792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4">
            <a:extLst>
              <a:ext uri="{FF2B5EF4-FFF2-40B4-BE49-F238E27FC236}">
                <a16:creationId xmlns:a16="http://schemas.microsoft.com/office/drawing/2014/main" id="{35B1A1EE-B62C-A4F7-BC7F-7951DDD49D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22" y="1255593"/>
            <a:ext cx="11853652" cy="40743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959901" y="5670053"/>
            <a:ext cx="19935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 dirty="0" smtClean="0"/>
              <a:t>Spruw</a:t>
            </a:r>
            <a:endParaRPr lang="nl-NL" sz="4000" dirty="0"/>
          </a:p>
        </p:txBody>
      </p:sp>
    </p:spTree>
    <p:extLst>
      <p:ext uri="{BB962C8B-B14F-4D97-AF65-F5344CB8AC3E}">
        <p14:creationId xmlns:p14="http://schemas.microsoft.com/office/powerpoint/2010/main" val="2326884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oe kan je het levensgevaarlijke broodschimmel voorkomen? - i-Sa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4" y="611688"/>
            <a:ext cx="10420183" cy="6089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582380" y="5993236"/>
            <a:ext cx="38862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 dirty="0" smtClean="0"/>
              <a:t>Broodschimmel</a:t>
            </a:r>
            <a:endParaRPr lang="nl-NL" sz="4000" dirty="0"/>
          </a:p>
        </p:txBody>
      </p:sp>
    </p:spTree>
    <p:extLst>
      <p:ext uri="{BB962C8B-B14F-4D97-AF65-F5344CB8AC3E}">
        <p14:creationId xmlns:p14="http://schemas.microsoft.com/office/powerpoint/2010/main" val="889165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9</Words>
  <Application>Microsoft Office PowerPoint</Application>
  <PresentationFormat>Widescreen</PresentationFormat>
  <Paragraphs>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Kantoorthema</vt:lpstr>
      <vt:lpstr>Schadelijke schimmels</vt:lpstr>
      <vt:lpstr>PowerPoint Presentation</vt:lpstr>
      <vt:lpstr>                      Kalknagels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Schadelijke schimmels</dc:title>
  <dc:creator>Andrea van Hooff</dc:creator>
  <cp:lastModifiedBy>C Peeters</cp:lastModifiedBy>
  <cp:revision>5</cp:revision>
  <dcterms:created xsi:type="dcterms:W3CDTF">2023-01-16T16:14:00Z</dcterms:created>
  <dcterms:modified xsi:type="dcterms:W3CDTF">2023-03-06T15:20:20Z</dcterms:modified>
</cp:coreProperties>
</file>