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B0D86-7924-8F15-EDC9-8906BA803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DA38BC-1BF4-8393-7954-0F6C13D3A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3AC033-AA91-4C9C-E976-63E274AD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4D881D-E9B4-E779-ECDC-C7303307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DD62ED-53A6-49E4-B1A8-F38A71B8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41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4F517-F7E0-9DA2-A02E-6759F2B3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A634C1-BFE5-BA1D-709A-6727BDAB1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87327-2E7C-1385-27DE-A9B5E7F5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DE6131-B345-6F9B-9F74-213C63D8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C87914-1F3E-11B8-92A2-3F503362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69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2496620-FD36-5984-3C9B-AFC8BF2D2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F5158A-651E-0A7B-A950-F0030ADF2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5F234-0909-E85F-A77B-2AC56D3B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22283A-3E5A-EBA1-78AF-B27171F2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EE9EC9-722D-3F90-F2AE-BE8AEF16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7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C4ECB-BB9A-5C1B-79DC-55947622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4B58C0-6BBF-96F3-287D-9293AC539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008101-6CD3-5348-4583-705F07E0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25E0CA-2BAC-1418-8447-E32B787C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104997-2545-E0AC-03E2-0ADBEFF9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32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A6DF6-B09E-6797-3A75-B1B3ED34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986F3A-7049-8C66-D374-EAA94ED4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8C7EE3-4E3A-7717-178F-2A614EAE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5E4599-FA69-3F77-9CAE-4AD003B9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B44E10-8E23-05E0-589F-413DE195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20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4B9A8-B48D-A181-0CEB-346B8AB6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729DB8-191F-8D22-ED97-ADB61BCCC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C501F9-DEA5-1D22-D966-368BABC66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B35193-0AF9-642D-4C1D-E82BCEA1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D68B99-36A9-D748-3D5F-50D1F5B1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D40699-B65A-64D4-18BA-395A849F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9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7BD24-9259-406A-4BD8-E1AC2DBE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7B3631-64B0-1A20-727E-294D7C918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37DDB2-368E-DE4C-6BBB-AEF6DF28E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687C54-0A34-3141-3A04-4A1F4C624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EC0DFA-FDF8-1F8C-A853-8F8CA4DCE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B677F2-3696-8FB7-10A4-61343C44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C902B03-464E-FEA2-8E7C-3E07AB5D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067585A-0393-B12D-5A32-AAEB2204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54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AFD55-8894-85C4-3C2A-66837CAD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C1F5540-23F2-C672-18E3-88F8DF2C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AE5FCF-39B5-7EC5-F5E3-49DA533B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C3BE49-2519-0D72-365F-C1C33AA1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5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C4E257F-C047-EC8A-2F30-EFCEF3E3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4D49AA-A02A-3AF3-0C43-D346D51D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7B2133-1AC1-ED03-3A31-63A67087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3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E9DE2-7450-657D-E8BC-320C26E5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93631-0D16-632B-9C45-AC4A1C4B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BBA1C3-DD9F-DFFF-A5E6-7BCA568ED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E0036C-08BA-E500-3304-9502E409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15A665-94B7-8D3A-832D-53D89693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3BE439-0D2A-FC56-50C3-53254CFE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08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4DAF5-00F3-F674-9C2F-BBCE180C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88E42A8-E15E-3E77-BA78-5502C6A9C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E1937A-08A4-0D9F-622B-2CF75B1EC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8C5E78-DACE-D1E8-9B98-ACB20736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8AA5FE-827C-0824-EC3D-74B2AB66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337F22-1C45-9ACB-5BFF-808F6BA5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40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AB2343-56EC-09F3-6896-430A7E28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E8F344-B1F5-41ED-1493-6F5A11EEB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8E0830-361E-53CA-223E-AF2045348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B051-84DA-4B4B-8A11-99088B6E1A0A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1BAB38-DA3D-6D70-DFC2-1EBD5E04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0A4571-6FDD-18B6-4EA7-BAC1EE45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2C9C-3616-BE45-A5CD-E5FC5D14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3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0D58BAFA-B182-6B33-2E6E-E26A55E2E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96" y="0"/>
            <a:ext cx="6886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3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03257EAE-D609-8031-02FC-E08F102C7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63" y="0"/>
            <a:ext cx="6812512" cy="6872062"/>
          </a:xfrm>
        </p:spPr>
      </p:pic>
    </p:spTree>
    <p:extLst>
      <p:ext uri="{BB962C8B-B14F-4D97-AF65-F5344CB8AC3E}">
        <p14:creationId xmlns:p14="http://schemas.microsoft.com/office/powerpoint/2010/main" val="184106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A9A4DFAE-EB7D-ED07-71A1-6BC0B7F4B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5" y="0"/>
            <a:ext cx="6894886" cy="6906837"/>
          </a:xfrm>
        </p:spPr>
      </p:pic>
    </p:spTree>
    <p:extLst>
      <p:ext uri="{BB962C8B-B14F-4D97-AF65-F5344CB8AC3E}">
        <p14:creationId xmlns:p14="http://schemas.microsoft.com/office/powerpoint/2010/main" val="407394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44542091-76B2-0593-E9A4-3CF2D84B5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55" y="122903"/>
            <a:ext cx="6819446" cy="6867052"/>
          </a:xfrm>
        </p:spPr>
      </p:pic>
    </p:spTree>
    <p:extLst>
      <p:ext uri="{BB962C8B-B14F-4D97-AF65-F5344CB8AC3E}">
        <p14:creationId xmlns:p14="http://schemas.microsoft.com/office/powerpoint/2010/main" val="205991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5FC59349-1B7A-7764-2931-655831673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44" y="1366"/>
            <a:ext cx="6771311" cy="6926289"/>
          </a:xfrm>
        </p:spPr>
      </p:pic>
    </p:spTree>
    <p:extLst>
      <p:ext uri="{BB962C8B-B14F-4D97-AF65-F5344CB8AC3E}">
        <p14:creationId xmlns:p14="http://schemas.microsoft.com/office/powerpoint/2010/main" val="167700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FE2EE1C5-F210-F2AD-A2E5-BE50F3C83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55" y="29386"/>
            <a:ext cx="6840489" cy="6828614"/>
          </a:xfrm>
        </p:spPr>
      </p:pic>
    </p:spTree>
    <p:extLst>
      <p:ext uri="{BB962C8B-B14F-4D97-AF65-F5344CB8AC3E}">
        <p14:creationId xmlns:p14="http://schemas.microsoft.com/office/powerpoint/2010/main" val="142268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A4EDE88B-EDA8-CD6D-6E8D-D1741AA7F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75" y="0"/>
            <a:ext cx="6867849" cy="6855843"/>
          </a:xfrm>
        </p:spPr>
      </p:pic>
    </p:spTree>
    <p:extLst>
      <p:ext uri="{BB962C8B-B14F-4D97-AF65-F5344CB8AC3E}">
        <p14:creationId xmlns:p14="http://schemas.microsoft.com/office/powerpoint/2010/main" val="101862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A865C109-BAAC-656D-AE1F-671DFB1BE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57" y="26894"/>
            <a:ext cx="6902886" cy="6831106"/>
          </a:xfrm>
        </p:spPr>
      </p:pic>
    </p:spTree>
    <p:extLst>
      <p:ext uri="{BB962C8B-B14F-4D97-AF65-F5344CB8AC3E}">
        <p14:creationId xmlns:p14="http://schemas.microsoft.com/office/powerpoint/2010/main" val="293993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42049AD9-4321-7539-DA45-C4054EFB5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99" y="1"/>
            <a:ext cx="6905956" cy="6858000"/>
          </a:xfrm>
        </p:spPr>
      </p:pic>
    </p:spTree>
    <p:extLst>
      <p:ext uri="{BB962C8B-B14F-4D97-AF65-F5344CB8AC3E}">
        <p14:creationId xmlns:p14="http://schemas.microsoft.com/office/powerpoint/2010/main" val="116890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Office-thema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C Peeters</cp:lastModifiedBy>
  <cp:revision>2</cp:revision>
  <dcterms:created xsi:type="dcterms:W3CDTF">2022-12-21T14:33:19Z</dcterms:created>
  <dcterms:modified xsi:type="dcterms:W3CDTF">2023-01-17T10:53:57Z</dcterms:modified>
</cp:coreProperties>
</file>