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934E6D-1C9F-188E-DE88-2E47684A81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8A48D32-DE40-CA20-3554-BA6F4D43F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BE7E6AC-4BDA-14C8-DECF-46BD739AE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FEA68-0DC7-CA4D-AD7D-B2CCFC57AFE5}" type="datetimeFigureOut">
              <a:rPr lang="nl-NL" smtClean="0"/>
              <a:t>18-01-2023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3C8052D-248D-A25E-0E32-B77A7D747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582240F-9C54-2EA2-3915-FCE319B5A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DE6-0989-5B46-90E6-5A4241C3D4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497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E40746-98EA-21FD-E88C-6C3E7DFDE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9478D2B-3319-9DF1-4E47-AB510B7311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136614D-6CC6-4536-58FB-BCCCAB841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FEA68-0DC7-CA4D-AD7D-B2CCFC57AFE5}" type="datetimeFigureOut">
              <a:rPr lang="nl-NL" smtClean="0"/>
              <a:t>18-01-2023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4462118-5783-556C-5974-5016D1A2C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AA5207D-7C94-0392-2113-D80EF4876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DE6-0989-5B46-90E6-5A4241C3D4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0527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4A36A3D-271C-A280-2D7B-B202E1D5ED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F60DDF4-AE52-4F39-BD5D-C8545C44A3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2A5EAAF-C883-4BC4-6639-1E1825B19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FEA68-0DC7-CA4D-AD7D-B2CCFC57AFE5}" type="datetimeFigureOut">
              <a:rPr lang="nl-NL" smtClean="0"/>
              <a:t>18-01-2023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552702-E271-B309-1BFB-FDDCCEF9B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6468A19-4D6B-A4EE-F5A0-44A67B5F3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DE6-0989-5B46-90E6-5A4241C3D4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4371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3978D7-F986-AEAD-BEB7-4B3C85CFE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988F72-56CD-1264-F5BC-CCCBF3445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4CC9B6E-6DD4-3192-539E-5F93F4B21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FEA68-0DC7-CA4D-AD7D-B2CCFC57AFE5}" type="datetimeFigureOut">
              <a:rPr lang="nl-NL" smtClean="0"/>
              <a:t>18-01-2023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07845F-54AB-C30F-2CBC-3FB8D06DB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C00E10F-0428-465E-381B-758605300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DE6-0989-5B46-90E6-5A4241C3D4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5218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5A2805-8851-C304-5E29-6C65EC987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317A2E-6A23-C645-B231-C1B242AA2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9A099D5-CD1D-8247-C5B7-3D5187800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FEA68-0DC7-CA4D-AD7D-B2CCFC57AFE5}" type="datetimeFigureOut">
              <a:rPr lang="nl-NL" smtClean="0"/>
              <a:t>18-01-2023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E01790-BF1E-8EA8-DAFF-D5A358974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D2717F2-CEF4-D99E-26C4-2D656E88C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DE6-0989-5B46-90E6-5A4241C3D4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118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C3CB29-82C4-DDD6-C1D5-4AF890852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EBB891-02FB-2410-1698-B94E327781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1DA9726-D88A-4A81-18D9-20CCD42D52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DDECB60-7B66-9A67-774A-374B706E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FEA68-0DC7-CA4D-AD7D-B2CCFC57AFE5}" type="datetimeFigureOut">
              <a:rPr lang="nl-NL" smtClean="0"/>
              <a:t>18-01-2023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3E78EEA-9494-D2DC-8AC9-98B9BF795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3D3A6A1-6192-7BA4-9E67-DD915509A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DE6-0989-5B46-90E6-5A4241C3D4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628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73D4DB-54A7-4E01-EE62-F582FD304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ACB9B72-F0CA-85FE-B0BC-4E7DC56D5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DDD94C4-209B-145A-2EB1-0EB37FB94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1443767-2A29-F7C5-9067-0260636325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237A919-95C4-F5B8-4D20-8F2C9689F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BF69B4B-8593-E50D-E94F-D622E93E1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FEA68-0DC7-CA4D-AD7D-B2CCFC57AFE5}" type="datetimeFigureOut">
              <a:rPr lang="nl-NL" smtClean="0"/>
              <a:t>18-01-2023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C6CAA15-801A-449D-82B7-5BFD33A34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7F13ADC-F591-072E-B734-A8AFC72B4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DE6-0989-5B46-90E6-5A4241C3D4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7599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0C582F-7A48-1632-1145-83C4AB750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37C1D19-3F18-5C00-9DAD-0D34FF755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FEA68-0DC7-CA4D-AD7D-B2CCFC57AFE5}" type="datetimeFigureOut">
              <a:rPr lang="nl-NL" smtClean="0"/>
              <a:t>18-01-2023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F4B9A4C-22CF-61B4-8A2C-BB052EA37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0F8F19A-358C-8CA6-A09A-87D3D2C25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DE6-0989-5B46-90E6-5A4241C3D4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5779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350B404-70B6-26BC-1D8E-04638BF72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FEA68-0DC7-CA4D-AD7D-B2CCFC57AFE5}" type="datetimeFigureOut">
              <a:rPr lang="nl-NL" smtClean="0"/>
              <a:t>18-01-2023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2CD8BB9-1BC4-1F2C-64BA-154E77172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8BBC62A-59E0-B027-7545-EEC6D9726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DE6-0989-5B46-90E6-5A4241C3D4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4404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721638-6735-B8D4-BEF4-E7F5C26CF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DB2A30-3453-200E-5F98-D65C16E22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9BE7B74-A5A3-A66D-7687-01207485FC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562249B-6EC2-92A3-A609-96F7E6430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FEA68-0DC7-CA4D-AD7D-B2CCFC57AFE5}" type="datetimeFigureOut">
              <a:rPr lang="nl-NL" smtClean="0"/>
              <a:t>18-01-2023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5FAC7E2-D847-1D59-FDE3-B56ED3964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09A87A4-A597-53D0-1C2C-995BE8108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DE6-0989-5B46-90E6-5A4241C3D4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8144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A28B2-750E-5A8E-C9EF-8ED104399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E924647-8A23-1D7E-C20B-4DE08D41D7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B14D86A-797C-7DD3-CACB-761F4AEAB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11374DB-67F8-E1B6-3080-03ADEBCC1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FEA68-0DC7-CA4D-AD7D-B2CCFC57AFE5}" type="datetimeFigureOut">
              <a:rPr lang="nl-NL" smtClean="0"/>
              <a:t>18-01-2023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ADD52B4-2F2A-C7D9-CBA6-218BE4952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610AEFF-B305-9FBD-15BB-FD7C53469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DE6-0989-5B46-90E6-5A4241C3D4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8885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5814FBD-0803-5DDF-EAE3-8AC83963F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BA1D335-453B-D9E2-F931-2C852447F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D557CA-48BA-EC05-36B9-1C8C89390D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FEA68-0DC7-CA4D-AD7D-B2CCFC57AFE5}" type="datetimeFigureOut">
              <a:rPr lang="nl-NL" smtClean="0"/>
              <a:t>18-01-2023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9F6625E-D031-BDC2-C3D6-1B3C77327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9E23F4F-7ED2-4C20-15DE-C261753348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3BDE6-0989-5B46-90E6-5A4241C3D4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749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5">
            <a:extLst>
              <a:ext uri="{FF2B5EF4-FFF2-40B4-BE49-F238E27FC236}">
                <a16:creationId xmlns:a16="http://schemas.microsoft.com/office/drawing/2014/main" id="{169C3646-14CE-AF90-235D-67FDD4A7C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343" y="0"/>
            <a:ext cx="5503381" cy="679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39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>
            <a:extLst>
              <a:ext uri="{FF2B5EF4-FFF2-40B4-BE49-F238E27FC236}">
                <a16:creationId xmlns:a16="http://schemas.microsoft.com/office/drawing/2014/main" id="{76B1986B-354D-F6FE-A27D-6739541656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449" y="0"/>
            <a:ext cx="9071043" cy="6858000"/>
          </a:xfrm>
        </p:spPr>
      </p:pic>
    </p:spTree>
    <p:extLst>
      <p:ext uri="{BB962C8B-B14F-4D97-AF65-F5344CB8AC3E}">
        <p14:creationId xmlns:p14="http://schemas.microsoft.com/office/powerpoint/2010/main" val="3664993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>
            <a:extLst>
              <a:ext uri="{FF2B5EF4-FFF2-40B4-BE49-F238E27FC236}">
                <a16:creationId xmlns:a16="http://schemas.microsoft.com/office/drawing/2014/main" id="{3570C6D4-A702-E781-61E8-F53DA25FCA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719" y="10338"/>
            <a:ext cx="5557957" cy="6923782"/>
          </a:xfrm>
        </p:spPr>
      </p:pic>
    </p:spTree>
    <p:extLst>
      <p:ext uri="{BB962C8B-B14F-4D97-AF65-F5344CB8AC3E}">
        <p14:creationId xmlns:p14="http://schemas.microsoft.com/office/powerpoint/2010/main" val="1995108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788862-53C8-8FA1-0350-C78CE436B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33648B37-A523-8F7F-BC19-7D2F93FBE5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86" y="1"/>
            <a:ext cx="10539576" cy="6759676"/>
          </a:xfrm>
        </p:spPr>
      </p:pic>
    </p:spTree>
    <p:extLst>
      <p:ext uri="{BB962C8B-B14F-4D97-AF65-F5344CB8AC3E}">
        <p14:creationId xmlns:p14="http://schemas.microsoft.com/office/powerpoint/2010/main" val="3328779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Breedbeeld</PresentationFormat>
  <Slides>4</Slides>
  <Notes>0</Notes>
  <HiddenSlides>0</HiddenSlide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5" baseType="lpstr">
      <vt:lpstr>Office-thema 2013 - 2022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Andrea van Hooff</dc:creator>
  <cp:lastModifiedBy>Andrea van Hooff</cp:lastModifiedBy>
  <cp:revision>2</cp:revision>
  <dcterms:created xsi:type="dcterms:W3CDTF">2022-12-19T03:00:54Z</dcterms:created>
  <dcterms:modified xsi:type="dcterms:W3CDTF">2023-01-18T14:46:16Z</dcterms:modified>
</cp:coreProperties>
</file>