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5DD13-2E13-AD06-6895-56C3C23C5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err="1"/>
              <a:t>Zonnewijzers</a:t>
            </a: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0271FB-721E-B5F1-4036-FA50A8B83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5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363B6C55-4B9C-1527-B1CF-E9E43D070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933" y="382385"/>
            <a:ext cx="8426101" cy="6475615"/>
          </a:xfrm>
        </p:spPr>
      </p:pic>
    </p:spTree>
    <p:extLst>
      <p:ext uri="{BB962C8B-B14F-4D97-AF65-F5344CB8AC3E}">
        <p14:creationId xmlns:p14="http://schemas.microsoft.com/office/powerpoint/2010/main" val="33942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ADC81-D4E4-674C-5DF0-B36FC40D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224F7DCF-F6AF-035C-DC0C-E9C92C15C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675" y="1"/>
            <a:ext cx="10659207" cy="6844334"/>
          </a:xfrm>
        </p:spPr>
      </p:pic>
    </p:spTree>
    <p:extLst>
      <p:ext uri="{BB962C8B-B14F-4D97-AF65-F5344CB8AC3E}">
        <p14:creationId xmlns:p14="http://schemas.microsoft.com/office/powerpoint/2010/main" val="38916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5C3F5-F571-E0F4-D618-EF9FAB4E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799CC45D-1ABF-B6DD-3D08-926A09DFA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726" y="81935"/>
            <a:ext cx="10654016" cy="6858000"/>
          </a:xfrm>
        </p:spPr>
      </p:pic>
    </p:spTree>
    <p:extLst>
      <p:ext uri="{BB962C8B-B14F-4D97-AF65-F5344CB8AC3E}">
        <p14:creationId xmlns:p14="http://schemas.microsoft.com/office/powerpoint/2010/main" val="15846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C6497ADE-09F4-7431-B6DE-A88635905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374" y="-1"/>
            <a:ext cx="6862431" cy="6889343"/>
          </a:xfrm>
        </p:spPr>
      </p:pic>
    </p:spTree>
    <p:extLst>
      <p:ext uri="{BB962C8B-B14F-4D97-AF65-F5344CB8AC3E}">
        <p14:creationId xmlns:p14="http://schemas.microsoft.com/office/powerpoint/2010/main" val="38078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D1A7FE9B-8762-AD86-6BD2-53A04A9BA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466" y="105834"/>
            <a:ext cx="7347421" cy="6646332"/>
          </a:xfrm>
        </p:spPr>
      </p:pic>
    </p:spTree>
    <p:extLst>
      <p:ext uri="{BB962C8B-B14F-4D97-AF65-F5344CB8AC3E}">
        <p14:creationId xmlns:p14="http://schemas.microsoft.com/office/powerpoint/2010/main" val="23614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Zonnewijzers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Zonnewijzers</dc:title>
  <dc:creator>Andrea van Hooff</dc:creator>
  <cp:lastModifiedBy>C Peeters</cp:lastModifiedBy>
  <cp:revision>2</cp:revision>
  <dcterms:created xsi:type="dcterms:W3CDTF">2022-12-20T14:51:55Z</dcterms:created>
  <dcterms:modified xsi:type="dcterms:W3CDTF">2023-01-17T10:56:11Z</dcterms:modified>
</cp:coreProperties>
</file>