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3" r:id="rId4"/>
    <p:sldId id="272" r:id="rId5"/>
    <p:sldId id="270" r:id="rId6"/>
    <p:sldId id="264" r:id="rId7"/>
    <p:sldId id="271" r:id="rId8"/>
    <p:sldId id="269" r:id="rId9"/>
    <p:sldId id="267" r:id="rId10"/>
    <p:sldId id="258" r:id="rId11"/>
    <p:sldId id="259" r:id="rId12"/>
    <p:sldId id="268" r:id="rId13"/>
    <p:sldId id="266" r:id="rId14"/>
    <p:sldId id="260" r:id="rId15"/>
    <p:sldId id="265" r:id="rId16"/>
    <p:sldId id="261" r:id="rId1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094091-32D4-6660-8B18-B7F80B2C78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5DC8702-96D5-8122-EE0F-9B706C02D8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2AE7373-6A76-93E0-616D-C0DDFE072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2DE92-2A4A-D14B-BE6B-7E9BE2CC9B80}" type="datetimeFigureOut">
              <a:rPr lang="nl-NL" smtClean="0"/>
              <a:t>17-1-2023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9466051-BDB1-63F9-AA07-4FCCEAFDA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02FF391-4AB9-5D44-F775-9DDA17E74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E4AFB-9F71-844D-950B-CE0B57B1EA8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7067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9CCAD9-5129-3B0C-0760-8574688B1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71A3E87-26D4-BD5E-D37D-15194D7D59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CAE6EFB-43EF-29C0-F8ED-F7BB4EB0B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2DE92-2A4A-D14B-BE6B-7E9BE2CC9B80}" type="datetimeFigureOut">
              <a:rPr lang="nl-NL" smtClean="0"/>
              <a:t>17-1-2023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A4F74F4-976D-66DD-2E2A-4E93D60C1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8D4B3B3-F967-4C78-054A-A539D2233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E4AFB-9F71-844D-950B-CE0B57B1EA8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6350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488EBBB6-C072-AD53-8033-82FA938F55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6B7F31B-B813-8930-3F16-D626236ED4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67DACA7-A72C-7717-CE05-F0A4D027D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2DE92-2A4A-D14B-BE6B-7E9BE2CC9B80}" type="datetimeFigureOut">
              <a:rPr lang="nl-NL" smtClean="0"/>
              <a:t>17-1-2023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8577C04-922E-ED60-B5C3-101A16930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20F3BAF-8441-84D1-5425-4C076F669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E4AFB-9F71-844D-950B-CE0B57B1EA8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5804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798B66-A44D-36B0-0302-7D1913E7E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9C5937C-B867-2243-CB2D-667242FE8A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0DFCEB2-B072-10F3-A592-6BD6D0CE9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2DE92-2A4A-D14B-BE6B-7E9BE2CC9B80}" type="datetimeFigureOut">
              <a:rPr lang="nl-NL" smtClean="0"/>
              <a:t>17-1-2023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57861E0-4D72-36BF-806D-061FF1EBD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039155C-10BD-94C0-6769-7DEAC5002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E4AFB-9F71-844D-950B-CE0B57B1EA8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5859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E0AA18-5E54-F879-8A00-48D2B5435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5F99B7E-2441-EADE-AE8B-756B60CCC8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5F4EA55-BBFB-F264-36EA-C6773DD8A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2DE92-2A4A-D14B-BE6B-7E9BE2CC9B80}" type="datetimeFigureOut">
              <a:rPr lang="nl-NL" smtClean="0"/>
              <a:t>17-1-2023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0838602-F559-3B65-FD7A-597962684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46D2682-071D-448C-F6F7-C76A784B1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E4AFB-9F71-844D-950B-CE0B57B1EA8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26754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198E08-45FE-2A7E-FFEF-6FE07EAB7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8E252CD-AE8C-06D2-F499-10E0DC1928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8D15B3A-B373-25A1-3A26-CF96514036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F4A3C82-FE79-5730-7DE3-B2DCCDB45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2DE92-2A4A-D14B-BE6B-7E9BE2CC9B80}" type="datetimeFigureOut">
              <a:rPr lang="nl-NL" smtClean="0"/>
              <a:t>17-1-2023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517B1D4-5AF1-7BE0-6088-8183AD228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C41D7B5-0F5E-43A3-F875-BAE9CC5C8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E4AFB-9F71-844D-950B-CE0B57B1EA8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4296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024C44-8396-DC81-64AF-7D883B4C7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D376C1A-7632-40BD-0652-E696A59C0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060CEE4-833D-E10B-24E9-C91F787E49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8E36BB77-F890-245F-4328-8CC67C75B9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7922C371-0A51-C39B-D7D3-BCF51D6F7E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C3CC8252-4F1C-160D-46FF-06BAFC355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2DE92-2A4A-D14B-BE6B-7E9BE2CC9B80}" type="datetimeFigureOut">
              <a:rPr lang="nl-NL" smtClean="0"/>
              <a:t>17-1-2023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1EFFFB6F-280B-08C7-7CFA-D93BCCA92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9A8B1356-35D2-0F4F-326E-1A41F1DD0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E4AFB-9F71-844D-950B-CE0B57B1EA8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9558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848FB8-F040-BE44-BBCE-78118057B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BEC5A69-14FF-5BBF-37ED-DCC509AD2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2DE92-2A4A-D14B-BE6B-7E9BE2CC9B80}" type="datetimeFigureOut">
              <a:rPr lang="nl-NL" smtClean="0"/>
              <a:t>17-1-2023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6C16D2C-7335-8472-2D86-40FF15700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50E87FF-96E2-34EC-1266-1236CF76B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E4AFB-9F71-844D-950B-CE0B57B1EA8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7373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4D80B810-4D53-3200-F778-79178403A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2DE92-2A4A-D14B-BE6B-7E9BE2CC9B80}" type="datetimeFigureOut">
              <a:rPr lang="nl-NL" smtClean="0"/>
              <a:t>17-1-2023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24DADD16-55B0-9E86-1592-5F9409CFC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26F9121-D917-9952-71A4-E5AE6388B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E4AFB-9F71-844D-950B-CE0B57B1EA8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8452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307371-9C85-783C-03C3-8EB2197C3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01647D1-FCE9-CEB1-7BF4-3CE28ED2C5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8724506-0236-298A-71FE-0A68101049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E3C18DA-D442-F5B1-5CBF-647319576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2DE92-2A4A-D14B-BE6B-7E9BE2CC9B80}" type="datetimeFigureOut">
              <a:rPr lang="nl-NL" smtClean="0"/>
              <a:t>17-1-2023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112D29D-FE1E-8C98-E17C-ABE928C3E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8C41E9D-BB93-F305-6FA5-520846A76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E4AFB-9F71-844D-950B-CE0B57B1EA8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314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3B8D2C-A1B0-89BE-94C4-DDA20568E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A5551BDE-CA2F-8ADD-6811-9353BAB1E0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EDC8547-8CC3-1AD5-E614-F434AFA901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F5A7D4F-05D3-F7D5-AD27-FBCF11220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2DE92-2A4A-D14B-BE6B-7E9BE2CC9B80}" type="datetimeFigureOut">
              <a:rPr lang="nl-NL" smtClean="0"/>
              <a:t>17-1-2023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25E27D9-050B-121C-ACD7-6E9CFF94D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45D3888-7FBF-AFD9-5AF4-03148B2CF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E4AFB-9F71-844D-950B-CE0B57B1EA8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1675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D8F15776-8DB9-91BF-31E7-3B8C2AE18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A7B6B11-D111-76F6-6B24-B4246EEAA2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23069B3-B386-580E-E7F0-7CC58D508F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82DE92-2A4A-D14B-BE6B-7E9BE2CC9B80}" type="datetimeFigureOut">
              <a:rPr lang="nl-NL" smtClean="0"/>
              <a:t>17-1-2023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09F41E0-8799-35EA-C37D-F75EF97F48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DAA2F30-71EC-BAD0-10F6-7B7947FAAB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2E4AFB-9F71-844D-950B-CE0B57B1EA8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05935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4" descr="Wolken">
            <a:extLst>
              <a:ext uri="{FF2B5EF4-FFF2-40B4-BE49-F238E27FC236}">
                <a16:creationId xmlns:a16="http://schemas.microsoft.com/office/drawing/2014/main" id="{AB8C1D4C-12BA-A302-E71D-DA427354D0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37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20C84FB-822D-6C99-0780-017682E0DF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nl-NL" b="1" dirty="0">
                <a:solidFill>
                  <a:srgbClr val="FFFFFF"/>
                </a:solidFill>
              </a:rPr>
              <a:t>Wolken</a:t>
            </a:r>
          </a:p>
        </p:txBody>
      </p:sp>
    </p:spTree>
    <p:extLst>
      <p:ext uri="{BB962C8B-B14F-4D97-AF65-F5344CB8AC3E}">
        <p14:creationId xmlns:p14="http://schemas.microsoft.com/office/powerpoint/2010/main" val="1574742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id="{9BC8DFCF-828B-9AA0-A7C7-A7AB50F836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494" y="0"/>
            <a:ext cx="7792694" cy="685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1248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4">
            <a:extLst>
              <a:ext uri="{FF2B5EF4-FFF2-40B4-BE49-F238E27FC236}">
                <a16:creationId xmlns:a16="http://schemas.microsoft.com/office/drawing/2014/main" id="{57B4B8BB-EAD2-51CD-A070-A88940710F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480" y="131096"/>
            <a:ext cx="7393285" cy="6595807"/>
          </a:xfrm>
        </p:spPr>
      </p:pic>
    </p:spTree>
    <p:extLst>
      <p:ext uri="{BB962C8B-B14F-4D97-AF65-F5344CB8AC3E}">
        <p14:creationId xmlns:p14="http://schemas.microsoft.com/office/powerpoint/2010/main" val="41169957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4">
            <a:extLst>
              <a:ext uri="{FF2B5EF4-FFF2-40B4-BE49-F238E27FC236}">
                <a16:creationId xmlns:a16="http://schemas.microsoft.com/office/drawing/2014/main" id="{7F351395-0727-D3E3-7E90-4EBCDB44FA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4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9121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id="{4143AA47-9428-662D-919D-D93C6595A3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7" b="17620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8877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4">
            <a:extLst>
              <a:ext uri="{FF2B5EF4-FFF2-40B4-BE49-F238E27FC236}">
                <a16:creationId xmlns:a16="http://schemas.microsoft.com/office/drawing/2014/main" id="{852AD18E-419B-E9F5-D68B-0725B1BBAB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513" y="0"/>
            <a:ext cx="6899855" cy="6759677"/>
          </a:xfrm>
        </p:spPr>
      </p:pic>
    </p:spTree>
    <p:extLst>
      <p:ext uri="{BB962C8B-B14F-4D97-AF65-F5344CB8AC3E}">
        <p14:creationId xmlns:p14="http://schemas.microsoft.com/office/powerpoint/2010/main" val="18131693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id="{E7D64E85-D430-91F7-6A10-48FCE116F2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82" b="5252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5911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4">
            <a:extLst>
              <a:ext uri="{FF2B5EF4-FFF2-40B4-BE49-F238E27FC236}">
                <a16:creationId xmlns:a16="http://schemas.microsoft.com/office/drawing/2014/main" id="{C93B3023-24D0-625F-F06B-459E7A2D2A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912" y="109247"/>
            <a:ext cx="7042176" cy="6748753"/>
          </a:xfrm>
        </p:spPr>
      </p:pic>
    </p:spTree>
    <p:extLst>
      <p:ext uri="{BB962C8B-B14F-4D97-AF65-F5344CB8AC3E}">
        <p14:creationId xmlns:p14="http://schemas.microsoft.com/office/powerpoint/2010/main" val="2935884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FC1236-6573-8834-E7B2-B6E350C11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id="{20F6AC11-B8A1-06E7-754C-1BD8A60D7D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95591"/>
            <a:ext cx="10638864" cy="6762409"/>
          </a:xfrm>
        </p:spPr>
      </p:pic>
    </p:spTree>
    <p:extLst>
      <p:ext uri="{BB962C8B-B14F-4D97-AF65-F5344CB8AC3E}">
        <p14:creationId xmlns:p14="http://schemas.microsoft.com/office/powerpoint/2010/main" val="5263568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id="{DE19DAD1-8466-10A4-FEC1-35E92C2C38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735" y="457200"/>
            <a:ext cx="808653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5944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4">
            <a:extLst>
              <a:ext uri="{FF2B5EF4-FFF2-40B4-BE49-F238E27FC236}">
                <a16:creationId xmlns:a16="http://schemas.microsoft.com/office/drawing/2014/main" id="{85844797-0005-1ECD-2030-60A4EA0D46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935" y="0"/>
            <a:ext cx="9188130" cy="6858000"/>
          </a:xfrm>
        </p:spPr>
      </p:pic>
    </p:spTree>
    <p:extLst>
      <p:ext uri="{BB962C8B-B14F-4D97-AF65-F5344CB8AC3E}">
        <p14:creationId xmlns:p14="http://schemas.microsoft.com/office/powerpoint/2010/main" val="1415729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4">
            <a:extLst>
              <a:ext uri="{FF2B5EF4-FFF2-40B4-BE49-F238E27FC236}">
                <a16:creationId xmlns:a16="http://schemas.microsoft.com/office/drawing/2014/main" id="{D2DA314A-FC46-EDFF-8025-0228CF0146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898" y="0"/>
            <a:ext cx="6102775" cy="6868925"/>
          </a:xfrm>
        </p:spPr>
      </p:pic>
    </p:spTree>
    <p:extLst>
      <p:ext uri="{BB962C8B-B14F-4D97-AF65-F5344CB8AC3E}">
        <p14:creationId xmlns:p14="http://schemas.microsoft.com/office/powerpoint/2010/main" val="26679284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id="{1DBD9347-CB52-3ADD-E7D3-BF7AE354F2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7590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id="{296D2FB0-34AB-2FAE-B6C9-6217CC92B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01" b="1682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3845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Afbeelding 7">
            <a:extLst>
              <a:ext uri="{FF2B5EF4-FFF2-40B4-BE49-F238E27FC236}">
                <a16:creationId xmlns:a16="http://schemas.microsoft.com/office/drawing/2014/main" id="{784106A6-A3A2-0D03-25A6-28C2139ABE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7221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4">
            <a:extLst>
              <a:ext uri="{FF2B5EF4-FFF2-40B4-BE49-F238E27FC236}">
                <a16:creationId xmlns:a16="http://schemas.microsoft.com/office/drawing/2014/main" id="{EF4536F7-9566-E5EE-FE7D-B7A5A5D320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1" r="-1" b="4435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3795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</Words>
  <Application>Microsoft Office PowerPoint</Application>
  <PresentationFormat>Widescreen</PresentationFormat>
  <Paragraphs>1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Office-thema 2013 - 2022</vt:lpstr>
      <vt:lpstr>Wolken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Wolken</dc:title>
  <dc:creator>Andrea van Hooff</dc:creator>
  <cp:lastModifiedBy>C Peeters</cp:lastModifiedBy>
  <cp:revision>3</cp:revision>
  <dcterms:created xsi:type="dcterms:W3CDTF">2022-12-19T02:46:41Z</dcterms:created>
  <dcterms:modified xsi:type="dcterms:W3CDTF">2023-01-17T10:54:44Z</dcterms:modified>
</cp:coreProperties>
</file>