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EE1E9-DAEE-7E3F-4B16-4D49B304D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0EDE4B-8946-28D0-17A4-51BC4FA60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012DF3-A57F-A25C-1FBA-34B92E41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692CF8-D2E9-1D22-1176-EF8C7633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06C826-B0A9-E50E-A123-F4D7E218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18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01A19-93B6-F97A-1AC0-FFD75FA1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3A7D6-9A17-D11D-ACE2-036754BD6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CDBA7-19E1-7C97-895A-EEE38AD0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864F97-2249-6335-C0F2-802C8B18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E59937-36B7-25A6-5DD9-087844AC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6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3EF3D38-3FF5-5477-918C-73B8BB0BF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CCD544-E10A-487D-37E0-B7CE2312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DF5BF6-D0C0-AEFD-0878-1782C63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A78F4C-F615-36ED-D055-9727F6A8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1A4159-390D-3F19-F088-3C299A44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07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C7A6A-2C8E-E707-C217-3EFAFF8D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B6744-3253-5B8D-8C85-1A6C62894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6338C2-8F61-DCA5-E9DE-C0A44235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450046-D333-E204-8C72-781FCBDB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433BEA-CE0D-2903-C399-AF5D8AE7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38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6D6FF-BC66-4330-0AEF-EA209382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31253C-B1BC-492A-CD78-BC318DB4E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F69365-9668-2308-6DA7-629CA10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1C2A78-2D01-FD9C-C737-3AD9F97B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FC7AAF-91C8-9ACD-2004-406BD372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82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2B51D-6BF0-0A06-26FD-A67A75B7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4E576F-FC4A-D7D4-3C1E-750B3EB20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72817A-7474-8608-7EDA-3F3D70ED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722DD8-9831-363D-030D-E0E56625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E6FDE9-D619-1F73-AAA7-727FFE2F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491C50-59CD-1613-1D74-28C3A9F9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32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92560-A820-BBE7-DF66-DE368591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28C90C-1FAC-791A-CDFB-23439B0F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DE8B50-70F1-6A83-3F89-69B12931F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93955A-0757-E46B-43CA-F6BE14652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BC88E9-DD5F-C801-0235-756FCD5F0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B7A27F-0F39-4421-6BBA-0C99A892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1E4158-9636-0E9B-23DD-00157E18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FBAD3E-4C22-64F4-0BF1-34687564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17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DFB15-DE2E-7D20-31AB-BFE1D2A6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E47719-CE3A-37D4-AACA-048CF73C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A5DDB6-FFC4-1C80-5A0C-20D16F2D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7FF931-5A24-93B7-F147-D6B260A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02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2C1096-6FBA-4E3E-C9D8-4F0B3AE1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BB7A0E4-B13D-25CE-7925-91320F8B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1380FD-2F38-A761-A34A-8E042CE1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37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8AD9C-84AE-AE5E-3090-84B29B94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7045F0-6AC5-015B-2D4D-6ED770E3B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4D2836-4293-C032-2007-274D62B53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B3BC4B-6F81-A242-868F-367CEFB5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CBFC6F-E139-F80D-FE4E-A520F1F6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B1F96A-058C-F4F0-E11D-547C7AD0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00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ECC3E-7648-EDC8-FCA3-6B961BEB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54C082-9D48-F805-C35B-74BFC7ACE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6F6EA6-9CB8-6A00-F88B-2A37CA2C8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8309BD-796C-B7FE-98A9-1ED079DE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81D4C3-91D4-F647-2CC8-34F43288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575510-7C2D-7DCA-9A14-595E70C5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92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6818A2B-0941-934C-0C5A-40CEC2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8F689C-3EC3-E431-16BB-F35578226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CAE91D-6F30-5824-5DE5-6515E5CF3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5512-E1AC-3840-98C6-628D838FEA17}" type="datetimeFigureOut">
              <a:rPr lang="nl-NL" smtClean="0"/>
              <a:t>17-1-2023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774D5A-192C-3D49-EA49-DA08907F4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522BB8-5722-72EE-35AE-CD530321C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0891C-84CC-0E4F-86F5-2691A46522D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97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89E623F1-92FB-D152-5C8A-C9AD502C1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98BE9B-960F-539A-3594-0FA79999E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GB" sz="4000" b="1" dirty="0"/>
              <a:t>James </a:t>
            </a:r>
            <a:r>
              <a:rPr lang="en-GB" sz="4000" b="1" dirty="0" err="1"/>
              <a:t>Turell</a:t>
            </a:r>
            <a:endParaRPr lang="nl-NL" sz="40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A3A96E9B-8656-C407-B1A5-5983009F4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96" y="0"/>
            <a:ext cx="6881991" cy="6869128"/>
          </a:xfrm>
        </p:spPr>
      </p:pic>
    </p:spTree>
    <p:extLst>
      <p:ext uri="{BB962C8B-B14F-4D97-AF65-F5344CB8AC3E}">
        <p14:creationId xmlns:p14="http://schemas.microsoft.com/office/powerpoint/2010/main" val="12186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FDAEBC90-E6DB-88B5-12BC-44F9BDD1C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6000035C-8494-45A4-8B54-261F5625F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82" y="0"/>
            <a:ext cx="4866236" cy="6898968"/>
          </a:xfrm>
        </p:spPr>
      </p:pic>
    </p:spTree>
    <p:extLst>
      <p:ext uri="{BB962C8B-B14F-4D97-AF65-F5344CB8AC3E}">
        <p14:creationId xmlns:p14="http://schemas.microsoft.com/office/powerpoint/2010/main" val="25797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95D5B68-9E8B-E7E7-CE9B-76275163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 dirty="0"/>
              <a:t>Anish Kapoor</a:t>
            </a:r>
            <a:endParaRPr lang="nl-NL" sz="4000" b="1" dirty="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3C7F477-1DAA-B55B-5A50-04E371BCB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E8162C7-73A1-ACB9-4970-EC53AD1A5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 b="43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3506F143-84A0-6BB8-D1AB-D9036E56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5" b="12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5058A6-9AA4-ED90-60B5-C50ACBAC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000" dirty="0" err="1"/>
              <a:t>Berndnaut</a:t>
            </a:r>
            <a:r>
              <a:rPr lang="en-GB" sz="4000" dirty="0"/>
              <a:t> </a:t>
            </a:r>
            <a:r>
              <a:rPr lang="en-GB" sz="4000" dirty="0" err="1"/>
              <a:t>Smilde</a:t>
            </a:r>
            <a:endParaRPr lang="nl-NL" sz="40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75F4B1B1-6ADA-F0FA-D84B-227CF700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55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E3DE54C-6A49-31BF-4EFC-BC8753132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141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CF0E9C7-88AE-3CB9-893F-568D32C04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7" b="63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Office-thema 2013 - 2022</vt:lpstr>
      <vt:lpstr>James Turell</vt:lpstr>
      <vt:lpstr>PowerPoint Presentation</vt:lpstr>
      <vt:lpstr>PowerPoint Presentation</vt:lpstr>
      <vt:lpstr>Anish Kapoor</vt:lpstr>
      <vt:lpstr>PowerPoint Presentation</vt:lpstr>
      <vt:lpstr>PowerPoint Presentation</vt:lpstr>
      <vt:lpstr>Berndnaut Smilde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Turell</dc:title>
  <dc:creator>Andrea van Hooff</dc:creator>
  <cp:lastModifiedBy>C Peeters</cp:lastModifiedBy>
  <cp:revision>2</cp:revision>
  <dcterms:created xsi:type="dcterms:W3CDTF">2022-12-20T14:23:18Z</dcterms:created>
  <dcterms:modified xsi:type="dcterms:W3CDTF">2023-01-17T10:52:16Z</dcterms:modified>
</cp:coreProperties>
</file>