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5" r:id="rId3"/>
    <p:sldId id="267" r:id="rId4"/>
    <p:sldId id="268" r:id="rId5"/>
    <p:sldId id="266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6: Habitat di </a:t>
            </a:r>
            <a:r>
              <a:rPr lang="en-US" dirty="0" smtClean="0">
                <a:solidFill>
                  <a:srgbClr val="FFFFFF"/>
                </a:solidFill>
              </a:rPr>
              <a:t>Aruba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Mangel</a:t>
            </a:r>
            <a:r>
              <a:rPr lang="en-US" sz="4000" dirty="0" smtClean="0"/>
              <a:t>/</a:t>
            </a:r>
            <a:br>
              <a:rPr lang="en-US" sz="4000" dirty="0" smtClean="0"/>
            </a:br>
            <a:r>
              <a:rPr lang="en-US" sz="4000" dirty="0" smtClean="0"/>
              <a:t>mangrove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38" y="857957"/>
            <a:ext cx="8836118" cy="5231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4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Beach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38" y="1286934"/>
            <a:ext cx="8703064" cy="4854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9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23" y="655104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cunucu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64444"/>
            <a:ext cx="9437510" cy="5870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98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coral</a:t>
            </a:r>
            <a:endParaRPr lang="en-US" sz="4000" dirty="0"/>
          </a:p>
        </p:txBody>
      </p:sp>
      <p:pic>
        <p:nvPicPr>
          <p:cNvPr id="4" name="Picture 3" descr="Image result for kora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25" y="620889"/>
            <a:ext cx="9007864" cy="5746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Un </a:t>
            </a:r>
            <a:r>
              <a:rPr lang="en-US" sz="4000" smtClean="0"/>
              <a:t>cas</a:t>
            </a:r>
            <a:endParaRPr lang="en-US" sz="4000" dirty="0"/>
          </a:p>
        </p:txBody>
      </p:sp>
      <p:pic>
        <p:nvPicPr>
          <p:cNvPr id="4" name="Picture 3" descr="Afbeeldingsresultaat voor arubaans hui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24" y="598312"/>
            <a:ext cx="9606175" cy="5589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8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21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Integral</vt:lpstr>
      <vt:lpstr>Whizz-Art </vt:lpstr>
      <vt:lpstr>Mangel/ mangrove</vt:lpstr>
      <vt:lpstr>Beach</vt:lpstr>
      <vt:lpstr>cunucu</vt:lpstr>
      <vt:lpstr>coral</vt:lpstr>
      <vt:lpstr>Un 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18</cp:revision>
  <dcterms:created xsi:type="dcterms:W3CDTF">2019-12-02T17:41:43Z</dcterms:created>
  <dcterms:modified xsi:type="dcterms:W3CDTF">2021-11-29T15:19:57Z</dcterms:modified>
</cp:coreProperties>
</file>