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0" r:id="rId5"/>
    <p:sldId id="261" r:id="rId6"/>
    <p:sldId id="257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5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3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116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36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18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16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971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06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90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72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46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7693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03283-D4ED-47FC-9870-38F9B466AC50}" type="datetimeFigureOut">
              <a:rPr lang="nl-NL" smtClean="0"/>
              <a:t>2-9-2021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259D8-BD27-4B8B-B9DC-C48B7E4D52A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53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Kosuke</a:t>
            </a:r>
            <a:r>
              <a:rPr lang="nl-NL" dirty="0" smtClean="0"/>
              <a:t> </a:t>
            </a:r>
            <a:r>
              <a:rPr lang="nl-NL" dirty="0" err="1" smtClean="0"/>
              <a:t>Sugimoto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8800" dirty="0" smtClean="0"/>
              <a:t>SHOETREE</a:t>
            </a:r>
            <a:endParaRPr lang="nl-NL" sz="8800" dirty="0"/>
          </a:p>
        </p:txBody>
      </p:sp>
    </p:spTree>
    <p:extLst>
      <p:ext uri="{BB962C8B-B14F-4D97-AF65-F5344CB8AC3E}">
        <p14:creationId xmlns:p14="http://schemas.microsoft.com/office/powerpoint/2010/main" val="3562381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479" y="207934"/>
            <a:ext cx="6305550" cy="6305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07" y="1447801"/>
            <a:ext cx="4737373" cy="421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199571"/>
            <a:ext cx="9775371" cy="65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2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29" y="217714"/>
            <a:ext cx="9731829" cy="648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0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885" y="783771"/>
            <a:ext cx="5654931" cy="5485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14" y="783771"/>
            <a:ext cx="5485040" cy="548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4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3" y="195263"/>
            <a:ext cx="8637815" cy="6467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529" y="195263"/>
            <a:ext cx="3227614" cy="32276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5529" y="3422877"/>
            <a:ext cx="3227614" cy="321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92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Kosuke Sugimoto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Kosuke Sugimoto</dc:title>
  <dc:creator>C Peeters</dc:creator>
  <cp:lastModifiedBy>C Peeters</cp:lastModifiedBy>
  <cp:revision>3</cp:revision>
  <dcterms:created xsi:type="dcterms:W3CDTF">2021-09-02T16:11:30Z</dcterms:created>
  <dcterms:modified xsi:type="dcterms:W3CDTF">2021-09-02T18:10:23Z</dcterms:modified>
</cp:coreProperties>
</file>