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246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Ontwikkelingsfasen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Mens, plant en dier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6057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Van baby tot opa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905" y="1273629"/>
            <a:ext cx="9391952" cy="53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6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0486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Van baby tot oma</a:t>
            </a:r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621" y="1344490"/>
            <a:ext cx="10583865" cy="501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1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9734" y="400369"/>
            <a:ext cx="8596668" cy="506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b="1" dirty="0">
                <a:solidFill>
                  <a:schemeClr val="accent1">
                    <a:lumMod val="75000"/>
                  </a:schemeClr>
                </a:solidFill>
              </a:rPr>
              <a:t>Hoe groeien aardappels?</a:t>
            </a:r>
            <a:endParaRPr lang="nl-N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6" y="906780"/>
            <a:ext cx="109728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7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ei tot vlinder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21" y="1371600"/>
            <a:ext cx="9254222" cy="522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065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22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Ontwikkelingsfasen</vt:lpstr>
      <vt:lpstr>Van baby tot opa</vt:lpstr>
      <vt:lpstr>Van baby tot oma </vt:lpstr>
      <vt:lpstr>PowerPoint Presentation</vt:lpstr>
      <vt:lpstr>Van ei tot vlinder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Peeters</dc:creator>
  <cp:lastModifiedBy>C Peeters</cp:lastModifiedBy>
  <cp:revision>3</cp:revision>
  <dcterms:created xsi:type="dcterms:W3CDTF">2021-09-24T14:48:36Z</dcterms:created>
  <dcterms:modified xsi:type="dcterms:W3CDTF">2021-09-24T15:23:33Z</dcterms:modified>
</cp:coreProperties>
</file>