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61" r:id="rId6"/>
    <p:sldId id="260" r:id="rId7"/>
    <p:sldId id="259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395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5811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4098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8941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9315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025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0648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885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502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7229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482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8641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2830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9220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1417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430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3537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DBEE3F4-CE71-44CC-9D5D-989A96683E15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C6042B8-E699-4FF8-99E7-3C7D8584FC8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32115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Elkaar helpen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 smtClean="0"/>
              <a:t>Actividad</a:t>
            </a:r>
            <a:r>
              <a:rPr lang="nl-NL" dirty="0" smtClean="0"/>
              <a:t> 3.3 </a:t>
            </a:r>
            <a:r>
              <a:rPr lang="nl-NL" dirty="0" err="1" smtClean="0"/>
              <a:t>Whizz-ARt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0026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beeldingsresultaat voor gevallen ki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43" y="349857"/>
            <a:ext cx="9207610" cy="6063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5718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beeldingsresultaat voor reiken naar iet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177" y="270343"/>
            <a:ext cx="3337533" cy="5852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4146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beeldingsresultaat voor full trashcan in classroo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538" y="477078"/>
            <a:ext cx="5565912" cy="5772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3414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beeldingsresultaat voor 1 iemand op de wi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66" y="469126"/>
            <a:ext cx="10471868" cy="58680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3268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beeldingsresultaat voor baby huilt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04" y="779228"/>
            <a:ext cx="9024731" cy="46117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6688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beeldingsresultaat voor lonely ki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369" y="866692"/>
            <a:ext cx="7744570" cy="5462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846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beeldingsresultaat voor dirty tabl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50" y="262394"/>
            <a:ext cx="10169719" cy="5931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4983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beeldingsresultaat voor gebroken ar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563" y="310101"/>
            <a:ext cx="6441192" cy="59846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0835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beeldingsresultaat voor verwelkte pla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71" y="286247"/>
            <a:ext cx="7187978" cy="6265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591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beeldingsresultaat voor honden eten gev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74" y="238539"/>
            <a:ext cx="5169714" cy="61940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5527410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</TotalTime>
  <Words>5</Words>
  <Application>Microsoft Office PowerPoint</Application>
  <PresentationFormat>Widescreen</PresentationFormat>
  <Paragraphs>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Century Gothic</vt:lpstr>
      <vt:lpstr>Wingdings 3</vt:lpstr>
      <vt:lpstr>Slice</vt:lpstr>
      <vt:lpstr>Elkaar helpen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Elkaar helpen</dc:title>
  <dc:creator>C Peeters</dc:creator>
  <cp:lastModifiedBy>C Peeters</cp:lastModifiedBy>
  <cp:revision>1</cp:revision>
  <dcterms:created xsi:type="dcterms:W3CDTF">2021-04-29T18:50:32Z</dcterms:created>
  <dcterms:modified xsi:type="dcterms:W3CDTF">2021-04-29T18:54:11Z</dcterms:modified>
</cp:coreProperties>
</file>