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Wc-rol spelletjes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8786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4253" y="5257800"/>
            <a:ext cx="6047874" cy="1600200"/>
          </a:xfrm>
        </p:spPr>
        <p:txBody>
          <a:bodyPr/>
          <a:lstStyle/>
          <a:p>
            <a:pPr algn="ctr"/>
            <a:r>
              <a:rPr lang="nl-NL" dirty="0" smtClean="0"/>
              <a:t>KNIKKERBAAN IN EEN DOOS</a:t>
            </a:r>
            <a:endParaRPr lang="nl-NL" dirty="0"/>
          </a:p>
        </p:txBody>
      </p:sp>
      <p:pic>
        <p:nvPicPr>
          <p:cNvPr id="5" name="Content Placeholder 4" descr="https://i.pinimg.com/564x/22/f4/f4/22f4f44b8d3bc78cf630359bb4a2fe9b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68" y="256675"/>
            <a:ext cx="11341769" cy="5967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2222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s://i.pinimg.com/564x/18/1b/fc/181bfc0d52f5da6972b526783da6936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5" y="417096"/>
            <a:ext cx="4604084" cy="57518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89748" y="5865763"/>
            <a:ext cx="8610600" cy="1293028"/>
          </a:xfrm>
        </p:spPr>
        <p:txBody>
          <a:bodyPr/>
          <a:lstStyle/>
          <a:p>
            <a:r>
              <a:rPr lang="nl-NL" dirty="0" smtClean="0"/>
              <a:t>Bowlen</a:t>
            </a:r>
            <a:endParaRPr lang="nl-NL" dirty="0"/>
          </a:p>
        </p:txBody>
      </p:sp>
      <p:pic>
        <p:nvPicPr>
          <p:cNvPr id="3" name="Picture 2" descr="https://i.pinimg.com/564x/b0/80/33/b08033f329087f4f69e361bc1c0f86dc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9" y="417096"/>
            <a:ext cx="4828674" cy="57518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7947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832" y="0"/>
            <a:ext cx="8610600" cy="1293028"/>
          </a:xfrm>
        </p:spPr>
        <p:txBody>
          <a:bodyPr/>
          <a:lstStyle/>
          <a:p>
            <a:r>
              <a:rPr lang="nl-NL" dirty="0" smtClean="0"/>
              <a:t>Knikkeren</a:t>
            </a:r>
            <a:endParaRPr lang="nl-NL" dirty="0"/>
          </a:p>
        </p:txBody>
      </p:sp>
      <p:pic>
        <p:nvPicPr>
          <p:cNvPr id="3" name="Picture 2" descr="https://i.pinimg.com/564x/00/c4/dd/00c4dd2ee5e173717c96b0dd9c5b804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609" y="1293028"/>
            <a:ext cx="10250906" cy="54286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73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uick and easy toilet paper roll craft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53446" y="-1493964"/>
            <a:ext cx="6256423" cy="98860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60421"/>
            <a:ext cx="8610600" cy="1293028"/>
          </a:xfrm>
        </p:spPr>
        <p:txBody>
          <a:bodyPr/>
          <a:lstStyle/>
          <a:p>
            <a:r>
              <a:rPr lang="nl-NL" dirty="0" smtClean="0"/>
              <a:t>Kikkervangspel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191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5978" y="5727031"/>
            <a:ext cx="8610600" cy="1293028"/>
          </a:xfrm>
        </p:spPr>
        <p:txBody>
          <a:bodyPr/>
          <a:lstStyle/>
          <a:p>
            <a:r>
              <a:rPr lang="nl-NL" dirty="0" smtClean="0"/>
              <a:t>Knikkerbaan op de muur</a:t>
            </a:r>
            <a:endParaRPr lang="nl-NL" dirty="0"/>
          </a:p>
        </p:txBody>
      </p:sp>
      <p:pic>
        <p:nvPicPr>
          <p:cNvPr id="5" name="Picture 4" descr="https://secretdadsociety.files.wordpress.com/2015/02/img_7872.jpg%3Fw%3D62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063" y="513347"/>
            <a:ext cx="8851232" cy="5486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2014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Baard in de wind</a:t>
            </a:r>
            <a:endParaRPr lang="nl-NL" dirty="0"/>
          </a:p>
        </p:txBody>
      </p:sp>
      <p:pic>
        <p:nvPicPr>
          <p:cNvPr id="3" name="Picture 2" descr="heenenweer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032" y="1796717"/>
            <a:ext cx="10218821" cy="4331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6452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5085" y="1106905"/>
            <a:ext cx="5027814" cy="5349792"/>
          </a:xfrm>
          <a:prstGeom prst="rect">
            <a:avLst/>
          </a:prstGeom>
        </p:spPr>
      </p:pic>
      <p:pic>
        <p:nvPicPr>
          <p:cNvPr id="3" name="Picture 2" descr="https://i.pinimg.com/564x/e1/8a/b3/e18ab3cf04492e539561b36f5e5d95f9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07" y="577517"/>
            <a:ext cx="5022181" cy="587918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126" y="465223"/>
            <a:ext cx="8610600" cy="1293028"/>
          </a:xfrm>
        </p:spPr>
        <p:txBody>
          <a:bodyPr/>
          <a:lstStyle/>
          <a:p>
            <a:r>
              <a:rPr lang="nl-NL" dirty="0" smtClean="0"/>
              <a:t>knikkerbaan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626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pjesgooien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998620"/>
            <a:ext cx="11057020" cy="567489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56021" y="202899"/>
            <a:ext cx="8610600" cy="1293028"/>
          </a:xfrm>
        </p:spPr>
        <p:txBody>
          <a:bodyPr/>
          <a:lstStyle/>
          <a:p>
            <a:r>
              <a:rPr lang="nl-NL" dirty="0" smtClean="0"/>
              <a:t>Propjes </a:t>
            </a:r>
            <a:r>
              <a:rPr lang="nl-NL" dirty="0" smtClean="0"/>
              <a:t>gooispel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99319692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13</TotalTime>
  <Words>20</Words>
  <Application>Microsoft Office PowerPoint</Application>
  <PresentationFormat>Widescreen</PresentationFormat>
  <Paragraphs>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Century Gothic</vt:lpstr>
      <vt:lpstr>Vapor Trail</vt:lpstr>
      <vt:lpstr>Wc-rol spelletjes</vt:lpstr>
      <vt:lpstr>KNIKKERBAAN IN EEN DOOS</vt:lpstr>
      <vt:lpstr>Bowlen</vt:lpstr>
      <vt:lpstr>Knikkeren</vt:lpstr>
      <vt:lpstr>Kikkervangspel</vt:lpstr>
      <vt:lpstr>Knikkerbaan op de muur</vt:lpstr>
      <vt:lpstr>Baard in de wind</vt:lpstr>
      <vt:lpstr>knikkerbaan</vt:lpstr>
      <vt:lpstr>Propjes gooispel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Wc-rol spelletjes</dc:title>
  <dc:creator>C Peeters</dc:creator>
  <cp:lastModifiedBy>DEA Admin</cp:lastModifiedBy>
  <cp:revision>4</cp:revision>
  <dcterms:created xsi:type="dcterms:W3CDTF">2020-10-05T17:06:09Z</dcterms:created>
  <dcterms:modified xsi:type="dcterms:W3CDTF">2021-02-02T15:17:57Z</dcterms:modified>
</cp:coreProperties>
</file>