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65" r:id="rId3"/>
    <p:sldId id="267" r:id="rId4"/>
    <p:sldId id="268" r:id="rId5"/>
    <p:sldId id="266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0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8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70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30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0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00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77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36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72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6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A87A34-81AB-432B-8DAE-1953F412C126}" type="datetimeFigureOut">
              <a:rPr lang="en-US" smtClean="0"/>
              <a:pPr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18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C37D1D6D-17D8-4296-B000-665D1892D0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FD2F95-F6C4-46DE-BE45-7B1247E4F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3224" y="1105351"/>
            <a:ext cx="6353967" cy="3023981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Whizz-Art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487E10-7B84-4137-93A2-1A76C02745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3224" y="4297556"/>
            <a:ext cx="6353968" cy="1433391"/>
          </a:xfrm>
        </p:spPr>
        <p:txBody>
          <a:bodyPr anchor="t">
            <a:normAutofit/>
          </a:bodyPr>
          <a:lstStyle/>
          <a:p>
            <a:r>
              <a:rPr lang="en-US" sz="4000" dirty="0" err="1" smtClean="0">
                <a:solidFill>
                  <a:srgbClr val="FFFFFF"/>
                </a:solidFill>
              </a:rPr>
              <a:t>Tema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3A Mi </a:t>
            </a:r>
            <a:r>
              <a:rPr lang="en-US" sz="4000" dirty="0" err="1">
                <a:solidFill>
                  <a:srgbClr val="FFFFFF"/>
                </a:solidFill>
              </a:rPr>
              <a:t>cas</a:t>
            </a:r>
            <a:r>
              <a:rPr lang="en-US" sz="4000" dirty="0">
                <a:solidFill>
                  <a:srgbClr val="FFFFFF"/>
                </a:solidFill>
              </a:rPr>
              <a:t>, mi </a:t>
            </a:r>
            <a:r>
              <a:rPr lang="en-US" sz="4000" dirty="0" err="1">
                <a:solidFill>
                  <a:srgbClr val="FFFFFF"/>
                </a:solidFill>
              </a:rPr>
              <a:t>bario</a:t>
            </a:r>
            <a:endParaRPr lang="en-US" sz="4000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err="1" smtClean="0">
                <a:solidFill>
                  <a:srgbClr val="FFFFFF"/>
                </a:solidFill>
              </a:rPr>
              <a:t>Presentacion</a:t>
            </a:r>
            <a:r>
              <a:rPr lang="en-US" dirty="0" smtClean="0">
                <a:solidFill>
                  <a:srgbClr val="FFFFFF"/>
                </a:solidFill>
              </a:rPr>
              <a:t> 3: </a:t>
            </a:r>
            <a:r>
              <a:rPr lang="en-US" dirty="0" err="1" smtClean="0">
                <a:solidFill>
                  <a:srgbClr val="FFFFFF"/>
                </a:solidFill>
              </a:rPr>
              <a:t>Edificio</a:t>
            </a:r>
            <a:r>
              <a:rPr lang="en-US" dirty="0" smtClean="0">
                <a:solidFill>
                  <a:srgbClr val="FFFFFF"/>
                </a:solidFill>
              </a:rPr>
              <a:t> y </a:t>
            </a:r>
            <a:r>
              <a:rPr lang="en-US" dirty="0" err="1" smtClean="0">
                <a:solidFill>
                  <a:srgbClr val="FFFFFF"/>
                </a:solidFill>
              </a:rPr>
              <a:t>casnan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riba</a:t>
            </a:r>
            <a:r>
              <a:rPr lang="en-US" smtClean="0">
                <a:solidFill>
                  <a:srgbClr val="FFFFFF"/>
                </a:solidFill>
              </a:rPr>
              <a:t> Aruba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170DF7D-4686-4BD5-A9CD-C896492846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6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:cover/>
      </p:transition>
    </mc:Choice>
    <mc:Fallback xmlns="">
      <p:transition spd="slow" advClick="0" advTm="4000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Hospital</a:t>
            </a:r>
            <a:endParaRPr lang="en-US" sz="4000" dirty="0"/>
          </a:p>
        </p:txBody>
      </p:sp>
      <p:pic>
        <p:nvPicPr>
          <p:cNvPr id="4" name="Picture 3" descr="http://www.deerns.nl/gfx/image.phtml?image=/images/site_nederland/2015/Hospital%20Aruba.jpg&amp;width=825&amp;height=350&amp;type=cro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018" y="1549831"/>
            <a:ext cx="9570202" cy="4804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149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Faro</a:t>
            </a:r>
            <a:endParaRPr lang="en-US" sz="4000" dirty="0"/>
          </a:p>
        </p:txBody>
      </p:sp>
      <p:pic>
        <p:nvPicPr>
          <p:cNvPr id="4" name="Picture 3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48" y="376809"/>
            <a:ext cx="4572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199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623" y="655104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molina</a:t>
            </a:r>
            <a:endParaRPr lang="en-US" sz="4000" dirty="0"/>
          </a:p>
        </p:txBody>
      </p:sp>
      <p:pic>
        <p:nvPicPr>
          <p:cNvPr id="4" name="Picture 3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733" y="464032"/>
            <a:ext cx="8391264" cy="5874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898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Cas</a:t>
            </a:r>
            <a:r>
              <a:rPr lang="en-US" sz="4000" dirty="0" smtClean="0"/>
              <a:t> di </a:t>
            </a:r>
            <a:br>
              <a:rPr lang="en-US" sz="4000" dirty="0" smtClean="0"/>
            </a:br>
            <a:r>
              <a:rPr lang="en-US" sz="4000" dirty="0" err="1" smtClean="0"/>
              <a:t>cunucu</a:t>
            </a:r>
            <a:endParaRPr lang="en-US" sz="4000" dirty="0"/>
          </a:p>
        </p:txBody>
      </p:sp>
      <p:pic>
        <p:nvPicPr>
          <p:cNvPr id="5" name="Picture 4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047" y="376809"/>
            <a:ext cx="8951423" cy="59077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418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Cas</a:t>
            </a:r>
            <a:r>
              <a:rPr lang="en-US" sz="4000" dirty="0" smtClean="0"/>
              <a:t> di </a:t>
            </a:r>
            <a:r>
              <a:rPr lang="en-US" sz="4000" dirty="0" err="1" smtClean="0"/>
              <a:t>piso</a:t>
            </a:r>
            <a:endParaRPr lang="en-US" sz="4000" dirty="0"/>
          </a:p>
        </p:txBody>
      </p:sp>
      <p:pic>
        <p:nvPicPr>
          <p:cNvPr id="5" name="Picture 4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245" y="1523365"/>
            <a:ext cx="5731510" cy="3811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325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cas</a:t>
            </a:r>
            <a:endParaRPr lang="en-US" sz="4000" dirty="0"/>
          </a:p>
        </p:txBody>
      </p:sp>
      <p:pic>
        <p:nvPicPr>
          <p:cNvPr id="5" name="Picture 4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245" y="1991995"/>
            <a:ext cx="5731510" cy="2874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689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misa</a:t>
            </a:r>
            <a:endParaRPr lang="en-US" sz="4000" dirty="0"/>
          </a:p>
        </p:txBody>
      </p:sp>
      <p:pic>
        <p:nvPicPr>
          <p:cNvPr id="4" name="Picture 3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245" y="1279842"/>
            <a:ext cx="5731510" cy="42983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735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smtClean="0"/>
              <a:t>toren</a:t>
            </a:r>
            <a:endParaRPr lang="en-US" sz="4000" dirty="0"/>
          </a:p>
        </p:txBody>
      </p:sp>
      <p:pic>
        <p:nvPicPr>
          <p:cNvPr id="4" name="Picture 3" descr="See the source 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245" y="1279842"/>
            <a:ext cx="5731510" cy="429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See the source imag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245" y="1279207"/>
            <a:ext cx="5731510" cy="429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498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27</Words>
  <Application>Microsoft Office PowerPoint</Application>
  <PresentationFormat>Widescreen</PresentationFormat>
  <Paragraphs>12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Tw Cen MT</vt:lpstr>
      <vt:lpstr>Tw Cen MT Condensed</vt:lpstr>
      <vt:lpstr>Wingdings 3</vt:lpstr>
      <vt:lpstr>Integral</vt:lpstr>
      <vt:lpstr>Whizz-Art </vt:lpstr>
      <vt:lpstr>Hospital</vt:lpstr>
      <vt:lpstr>Faro</vt:lpstr>
      <vt:lpstr>molina</vt:lpstr>
      <vt:lpstr>Cas di  cunucu</vt:lpstr>
      <vt:lpstr>Cas di piso</vt:lpstr>
      <vt:lpstr>cas</vt:lpstr>
      <vt:lpstr>misa</vt:lpstr>
      <vt:lpstr>toren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Whizz-Art</dc:title>
  <dc:creator>Jurgen Van der meer</dc:creator>
  <cp:lastModifiedBy>C Peeters</cp:lastModifiedBy>
  <cp:revision>12</cp:revision>
  <dcterms:created xsi:type="dcterms:W3CDTF">2019-12-02T17:41:43Z</dcterms:created>
  <dcterms:modified xsi:type="dcterms:W3CDTF">2020-06-22T17:50:06Z</dcterms:modified>
</cp:coreProperties>
</file>