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65" r:id="rId3"/>
    <p:sldId id="267" r:id="rId4"/>
    <p:sldId id="268" r:id="rId5"/>
    <p:sldId id="266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8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70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3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0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7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2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6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18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D2F95-F6C4-46DE-BE45-7B1247E4F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Whizz-Art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87E10-7B84-4137-93A2-1A76C0274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Tema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3A Mi </a:t>
            </a:r>
            <a:r>
              <a:rPr lang="en-US" sz="4000" dirty="0" err="1">
                <a:solidFill>
                  <a:srgbClr val="FFFFFF"/>
                </a:solidFill>
              </a:rPr>
              <a:t>cas</a:t>
            </a:r>
            <a:r>
              <a:rPr lang="en-US" sz="4000" dirty="0">
                <a:solidFill>
                  <a:srgbClr val="FFFFFF"/>
                </a:solidFill>
              </a:rPr>
              <a:t>, mi </a:t>
            </a:r>
            <a:r>
              <a:rPr lang="en-US" sz="4000" dirty="0" err="1">
                <a:solidFill>
                  <a:srgbClr val="FFFFFF"/>
                </a:solidFill>
              </a:rPr>
              <a:t>bario</a:t>
            </a:r>
            <a:endParaRPr lang="en-US" sz="4000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 smtClean="0">
                <a:solidFill>
                  <a:srgbClr val="FFFFFF"/>
                </a:solidFill>
              </a:rPr>
              <a:t>Presentacion</a:t>
            </a:r>
            <a:r>
              <a:rPr lang="en-US" dirty="0" smtClean="0">
                <a:solidFill>
                  <a:srgbClr val="FFFFFF"/>
                </a:solidFill>
              </a:rPr>
              <a:t> 2: </a:t>
            </a:r>
            <a:r>
              <a:rPr lang="en-US" dirty="0" err="1" smtClean="0">
                <a:solidFill>
                  <a:srgbClr val="FFFFFF"/>
                </a:solidFill>
              </a:rPr>
              <a:t>Casnan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alternativo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6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:cover/>
      </p:transition>
    </mc:Choice>
    <mc:Fallback xmlns="">
      <p:transition spd="slow" advClick="0" advTm="4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/>
              <a:t>sneeuw</a:t>
            </a:r>
            <a:endParaRPr lang="en-US" sz="4000" dirty="0"/>
          </a:p>
        </p:txBody>
      </p:sp>
      <p:pic>
        <p:nvPicPr>
          <p:cNvPr id="5" name="Picture 4" descr="Image result for house from snow">
            <a:extLst>
              <a:ext uri="{FF2B5EF4-FFF2-40B4-BE49-F238E27FC236}">
                <a16:creationId xmlns:a16="http://schemas.microsoft.com/office/drawing/2014/main" id="{28E2CB53-B1D2-4977-978A-5C6798059AC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672" y="750277"/>
            <a:ext cx="8733105" cy="5730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149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taira</a:t>
            </a:r>
            <a:endParaRPr lang="en-US" sz="4000" dirty="0"/>
          </a:p>
        </p:txBody>
      </p:sp>
      <p:pic>
        <p:nvPicPr>
          <p:cNvPr id="5" name="Picture 4" descr="See the source image">
            <a:extLst>
              <a:ext uri="{FF2B5EF4-FFF2-40B4-BE49-F238E27FC236}">
                <a16:creationId xmlns:a16="http://schemas.microsoft.com/office/drawing/2014/main" id="{AE82FB15-F335-4DD3-9A3F-EBC97A18437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211" y="376809"/>
            <a:ext cx="8270312" cy="5995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99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623" y="655104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Boter</a:t>
            </a:r>
            <a:r>
              <a:rPr lang="en-US" sz="4000" dirty="0" smtClean="0"/>
              <a:t> di </a:t>
            </a:r>
            <a:br>
              <a:rPr lang="en-US" sz="4000" dirty="0" smtClean="0"/>
            </a:br>
            <a:r>
              <a:rPr lang="en-US" sz="4000" dirty="0" smtClean="0"/>
              <a:t>plastic</a:t>
            </a:r>
            <a:endParaRPr lang="en-US" sz="4000" dirty="0"/>
          </a:p>
        </p:txBody>
      </p:sp>
      <p:pic>
        <p:nvPicPr>
          <p:cNvPr id="5" name="Picture 4" descr="Related image">
            <a:extLst>
              <a:ext uri="{FF2B5EF4-FFF2-40B4-BE49-F238E27FC236}">
                <a16:creationId xmlns:a16="http://schemas.microsoft.com/office/drawing/2014/main" id="{F9DC1D19-8C11-4472-B5B1-DCDED3C7889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564" y="507071"/>
            <a:ext cx="7886334" cy="585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898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smtClean="0"/>
              <a:t>mangel</a:t>
            </a:r>
            <a:endParaRPr lang="en-US" sz="4000" dirty="0"/>
          </a:p>
        </p:txBody>
      </p:sp>
      <p:pic>
        <p:nvPicPr>
          <p:cNvPr id="4" name="Picture 3" descr="See the source image">
            <a:extLst>
              <a:ext uri="{FF2B5EF4-FFF2-40B4-BE49-F238E27FC236}">
                <a16:creationId xmlns:a16="http://schemas.microsoft.com/office/drawing/2014/main" id="{91C25A13-5A68-426E-8BA4-D63AA6B6A4C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44" y="563245"/>
            <a:ext cx="8305264" cy="5917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41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Placa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023" y="557940"/>
            <a:ext cx="8444103" cy="562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5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Lego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420" y="1373610"/>
            <a:ext cx="8222570" cy="548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20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Tw Cen MT</vt:lpstr>
      <vt:lpstr>Tw Cen MT Condensed</vt:lpstr>
      <vt:lpstr>Wingdings 3</vt:lpstr>
      <vt:lpstr>Integral</vt:lpstr>
      <vt:lpstr>Whizz-Art </vt:lpstr>
      <vt:lpstr>sneeuw</vt:lpstr>
      <vt:lpstr>taira</vt:lpstr>
      <vt:lpstr>Boter di  plastic</vt:lpstr>
      <vt:lpstr>mangel</vt:lpstr>
      <vt:lpstr>Placa</vt:lpstr>
      <vt:lpstr>Lego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Whizz-Art</dc:title>
  <dc:creator>Jurgen Van der meer</dc:creator>
  <cp:lastModifiedBy>C Peeters</cp:lastModifiedBy>
  <cp:revision>11</cp:revision>
  <dcterms:created xsi:type="dcterms:W3CDTF">2019-12-02T17:41:43Z</dcterms:created>
  <dcterms:modified xsi:type="dcterms:W3CDTF">2020-06-22T17:49:43Z</dcterms:modified>
</cp:coreProperties>
</file>