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24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705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984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35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32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21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27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913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97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7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31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56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6756E-B9F0-4339-8F8E-BA1F85CA0365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6D2AE-022E-4673-8E70-04EB69C0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86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b="1" dirty="0" err="1" smtClean="0"/>
              <a:t>Etalages</a:t>
            </a:r>
            <a:endParaRPr lang="en-US" sz="8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PowerPoint </a:t>
            </a:r>
            <a:r>
              <a:rPr lang="en-US" dirty="0" err="1" smtClean="0"/>
              <a:t>Presentatie</a:t>
            </a:r>
            <a:r>
              <a:rPr lang="en-US" dirty="0" smtClean="0"/>
              <a:t> </a:t>
            </a:r>
            <a:r>
              <a:rPr lang="en-US" dirty="0" err="1" smtClean="0"/>
              <a:t>behorende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activiteit</a:t>
            </a:r>
            <a:r>
              <a:rPr lang="en-US" smtClean="0"/>
              <a:t> 5.6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23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18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013" y="-51296"/>
            <a:ext cx="9181013" cy="6909296"/>
          </a:xfrm>
        </p:spPr>
      </p:pic>
    </p:spTree>
    <p:extLst>
      <p:ext uri="{BB962C8B-B14F-4D97-AF65-F5344CB8AC3E}">
        <p14:creationId xmlns:p14="http://schemas.microsoft.com/office/powerpoint/2010/main" val="612267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-2212746"/>
            <a:ext cx="9448800" cy="9049231"/>
          </a:xfrm>
        </p:spPr>
      </p:pic>
    </p:spTree>
    <p:extLst>
      <p:ext uri="{BB962C8B-B14F-4D97-AF65-F5344CB8AC3E}">
        <p14:creationId xmlns:p14="http://schemas.microsoft.com/office/powerpoint/2010/main" val="41728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104" y="0"/>
            <a:ext cx="10311504" cy="728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10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6" y="0"/>
            <a:ext cx="94847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317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23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</Words>
  <Application>Microsoft Office PowerPoint</Application>
  <PresentationFormat>On-screen Show (4:3)</PresentationFormat>
  <Paragraphs>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Etalages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van Hooff</dc:creator>
  <cp:lastModifiedBy>C Peeters</cp:lastModifiedBy>
  <cp:revision>6</cp:revision>
  <dcterms:created xsi:type="dcterms:W3CDTF">2020-04-03T09:50:02Z</dcterms:created>
  <dcterms:modified xsi:type="dcterms:W3CDTF">2020-06-02T14:59:40Z</dcterms:modified>
</cp:coreProperties>
</file>